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15" r:id="rId4"/>
    <p:sldId id="424" r:id="rId6"/>
    <p:sldId id="425" r:id="rId7"/>
    <p:sldId id="427" r:id="rId8"/>
    <p:sldId id="426" r:id="rId9"/>
    <p:sldId id="428" r:id="rId10"/>
    <p:sldId id="423" r:id="rId11"/>
    <p:sldId id="429" r:id="rId12"/>
    <p:sldId id="35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616 262,'5'2,"-2"-2,0 0,0 0,0 0,0 0,0 1,0-1,0 0,0 0,0 0,0 0,0 0,0 0,0 0,0 0,0 0,0 0,0 0,0 0,0-1,0 1,0 0,0 0,0 0,0 0,0 0,0 0,0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613 497,'3'-1,"0"0,0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718 447,'1'-5,"0"2,-1 0,0 0,0 0,-2 0,-1 1,0 2,0 0,0 1,0 2,1 0,1 0,0 0,0 0,1 0,0 0,0 0,0 0,1 0,0 0,1 0,1-1,0-3,0-1,-1-1,1 0,-1 0,0 0,0 0,-1 0,0 0,1-1,0 1,-1 0,1 0,-1 0,0 0,0 0,0 0,0 0,0 0,0 0,0 6,-1 0,-1 0,1 0,0 0,-1 1,1-1,-1 0,1 0,-1 0,1 1,-1-1,1 0,0 0,0 0,0 0,0 0,0-6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747 429,'3'6,"-3"-3,0 0,1 0,-1 0,0 0,1 0,-1 0,1 0,0 0,-2-6,1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754 412,'2'3,"-1"0,1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775 434,'5'-2,"-2"1,0 0,0 0,0 0,0 1,0-1,0 1,-6-1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793 417,'-3'0,"2"3,0 0,0 0,0 0,0 0,0 1,0-1,1 0,-1 0,0 1,0-1,1 0,-1 0,1 0,0 0,3-2,0-2,0-1,0-1,0-1,0 1,-1 0,-1 0,1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815 433,'0'4,"0"-1,-1 0,1 0,-1 0,1 0,-1 0,1 0,0 0,0 0,1 0,2-2,0-2,0-1,0-1,0 0,-1 0,1 0,-2 0,2 0,-1 0,-2 6,0 0,-1 0,1 0,-1 0,1 0,0 0,0 0,2-6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825 430,'4'-5,"-2"2,1 1,0-1,0 1,0-1,0 1,-1-1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468 555,'5'0,"-2"-1,0 1,0-1,0 0,0 1,0-1,0 1,1 0,-1-1,0 1,0 0,1-1,0 0,-1 1,0-1,1 1,-1-1,0 0,0 1,0 0,0 0,0 0,0-1,0 1,0 0,0 0,0 0,0 0,-6 0,0-1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506 472,'3'-1,"-3"4,0 0,0 0,0 0,0 0,0 0,0 0,0 0,0 0,0 0,0 0,-1-6,1 0,0 0,1 0,0 0,1 0,1 1,0 4,-3 1,0 0,0 0,-1 0,0 0,0 0,-2-1,3-5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522 485,'3'2,"0"-2,0-2,-4-1,-2 3,1 3,1 0,0 0,1 0,1 0,2-2,0-1,0-2,-1-1,0 0,0 0,-2 0,0 6,0 0,0 0,0 0,1-6,0 0,0 0,1 0,1 4,-3 2,1 0,-1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743 473,'0'6,"-1"-3,1 0,0 0,0 0,0 0,0-6,0 0,1 0,0 0,1 0,0 0,1 1,0 0,0 1,-2 4,-2 0,0 0,-1 0,1 0,-1 0,0 0,0 0,1-6,3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524 468,'2'6,"1"-4,0-3,0-2,-1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567 476,'5'1,"-2"-1,-2 3,-3 0,0 0,0 0,-1 0,1 0,5-4,0 0,0-1,0-1,0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594 476,'1'6,"-1"-3,0 0,0 0,0 0,0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593 461,'3'4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663 535,'3'-1,"-2"4,1 0,-1 0,0 0,0 0,1 0,1-2,0-2,0-2,-1 0,-1 0,1 0,0-1,0 1,0 0,0 0,0 0,0 0,0 0,0 0,0 0,1 0,-1 0,0 0,1 1,-1-1,0 0,1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454 541,'-5'-5,"3"2,0 0,1 0,-1 0,1 0,1 0,-1 0,1 0,0 0,0 0,1 0,-1 0,1 0,1 0,0 0,0 0,1 1,0 0,0 1,0 0,0 1,0 0,0 1,0 0,-1 2,-1 0,-1 0,1 0,-1 0,0 0,0 0,-1 1,1-1,-1 0,0 0,0 0,0 0,0 0,0 0,-1 0,-1-1,0 0,0-3,1-2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753 504,'4'1,"-1"-1,0 0,0-1,0 0,0 1,0-1,0 0,-6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740 521,'0'6,"1"-3,0 0,-1 0,1 0,0 1,-1 0,1-1,-1 1,1-1,-1 0,0 0,1 0,0 0,-1-6,0 0,-1 0,0 0,1 0,-1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740 534,'5'-3,"-2"1,0 1,0 0,0-1,0 2,1-2,-1 2,0-1,0 1,2-1,0 0,-2 1,0 0,-2 3,-1 0,0 1,-1-1,0 1,0-1,-1 1,1 0,-1 0,1 0,-1 0,1-1,0 0,0 0,0 0,-1-6,2 0,-1 0,1 0,0 0,-1 0,1-1,-1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761 512,'-1'3,"0"0,1 0,-1 0,1 1,-1-1,1 1,-1-1,0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780 433,'4'3,"-1"-2,0 0,0 0,0 0,0 0,0 1,0 0,-2 1,-1 0,0 1,-2-1,0 0,1 0,-1 0,0 0,-1 1,1-1,0 0,0 1,0-1,0-6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752 535,'5'0,"-3"3,1-2,0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772 512,'-2'5,"2"-2,0 0,-1 0,1 0,-1 0,1 0,-1 1,0-1,0 0,0 0,-1-6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768 533,'4'3,"-1"-1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799 517,'5'-1,"-2"1,0-1,0 1,0 0,0-1,0 1,1 0,0-1,-1 0,0 1,0 0,-2-3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823 502,'0'3,"1"0,-1 0,0 0,0 0,0 1,0-1,0 0,0 1,0-1,0 0,0 0,0 0,0 1,0-1,0 1,0-1,0 0,0 1,0-1,0 1,0-1,0 0,-1-7,1 1,-1-1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821 522,'-2'3,"1"0,0 0,0 1,-1 0,1-1,-2 1,2-1,-1 0,0 0,-1-1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830 524,'4'4,"-1"-3,0 1,0-1,0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814 552,'6'-3,"-3"1,0 1,0 0,0 1,0-1,0 1,0-1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863 512,'4'-1,"-1"1,0 0,0 0,0 0,0-1,0 2,-3 2,0 0,-2 0,-1-1,0 1,0-1,0 1,0-1,0 1,0 0,1 0,5-3,0-3,0 2,0-2,1 1,-1 0,0 2,0-2,0 1,0 1,0 0,-1 3,-2 0,-3-1,1 1,-1 0,0 0,0-1,0-1,2-4,1 0,-1 0,0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870 497,'0'3,"0"0,0 1,1-1,-1 0,0 0,0 0,0 0,0 0,0 0,0 0,0 0,0 0,0 0,0 0,1 0,-1 0,0 0,0 0,1 0,-1 0,0 0,0 0,0 0,1 0,-1-6,0 0,1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779 458,'-2'6,"1"-3,0 1,0-1,1 0,-1 0,0 0,0 0,1 0,-1 1,1-1,3-2,0-1,0 0,0-1,0 0,0 0,0 0,0 0,0 0,0 1,0-1,0 1,0 0,0 2,-3 1,0 0,-1 0,0 0,-1 0,1 0,-1 1,0-1,0 0,1 0,-1 0,0 1,0-1,1 0,-1 1,0-1,-1 0,1 0,-1-1,0-1,0-1,0-1,1-2,0-1,1 0,0 1,-1-1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897 490,'4'4,"-1"-2,-1 1,1-1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791 600,'5'0,"-2"0,-6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768 621,'1'7,"0"-4,0 0,0 0,0 1,0-1,0 0,0 1,0-1,0 0,-1 0,1 0,0 0,-2-6,0 0,1 0,-1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770 634,'5'-4,"-2"2,0 1,0 0,0 0,1 0,-1 0,1 1,0-1,0 1,-1 0,0-1,0 1,0 0,0 0,-2 3,-1 0,-1 0,0 0,0 0,0 0,0 0,-1 2,0-2,1 1,0-1,-1 1,1-1,0 0,0 0,-1-6,1 0,1 0,0-1,-1 0,1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792 616,'-1'7,"1"-4,0 1,-1-1,0 0,0 0,0 0,0 0,-2-1,3-5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783 639,'5'-2,"-2"2,0 1,0 0,0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803 616,'0'6,"0"-3,-1 0,1 0,-1 0,0 0,0 0,0 0,0 0,-1-6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801 632,'4'2,"-1"-1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838 599,'5'2,"-2"0,-2 1,-1 0,-1 0,-1 0,-1-1,1 1,-1-1,3 1,3-3,0 0,0 0,-3 3,-2 0,0 0,1 0,4-1,0-2,-1 3,-3 0,-1 0,0 0,0 0,0 0,0 0,2-6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865 611,'-4'6,"2"-3,0 0,0 0,0 0,-1 0,0-1,0 0,6-3,0 0,0-1,0 0,0 0,0 1,0-1,0 1,0-1,-6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748 525,'5'2,"-2"-4,0 2,0-1,0 0,0 0,0 1,0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855 616,'0'3,"0"0,0 0,0 0,0 0,0 0,-1 0,1 0,0 0,0 0,3-1,-1-5,-1 0,1-1,0 1,0 0,-1 0,-1 6,1 0,1 0,0 0,0 0,1 0,-3-6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881 626,'3'-3,"0"3,0-1,0 1,0-1,0 1,-1-3,-2 0,-3 2,0 0,0 1,2 3,1 0,0 0,0 1,-1-1,1 1,-1-1,1 0,-1 0,1 0,3-1,-1-5,0 0,-1 0,1 0,-1 0,1 0,-1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895 625,'4'-2,"-1"0,0 1,0-1,0 1,0 0,1-1,-1 1,0 0,0 0,0 1,0 0,-4 3,-1 0,-1-1,1 1,-1-1,0 1,1 0,1-6,2 0,-1 0,1 0,0 0,-1 0,1 0,-2 6,0 0,-1 0,1 0,0 0,0 0,1-6,-1 0,1 0,-1 0,1 0,-1 6,1 0,0 0,-1 1,1-1,0 0,-1 0,1 0,0 0,1 0,2-1,0-2,0-2,0-1,0 0,0 1,-1-1,1 2,-3-2,1 0,-1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944 589,'1'5,"-1"-1,0-1,0 0,0 1,-1 0,1-1,0 1,-1 0,1-1,0 0,0 1,-1 0,1-1,0 0,0 0,-1 0,1-6,1-1,0 1,-1 0,1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959 585,'5'-3,"-2"2,0 1,0 3,-1 0,-1 0,0 0,1 0,-2 0,0 0,1 1,-1-1,0 1,-1 0,1-1,0 0,-1 0,1 0,-1 1,1-1,-1 1,0-1,1 0,0 0,0 0,0 0,-1-6,0 0,0-1,0 1,0 0,-1-1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960 597,'0'5,"2"-2,1-2,0-1,0-1,-5 4,-1 0,-1 1,2-1,-1 0,0 0,1 0,1-6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952 613,'4'-3,"-1"5,0 1,0 0,0-1,0 0,0-1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958 627,'5'2,"-2"-2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954 636,'4'1,"-1"-1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948 646,'5'0,"-2"0,0-1,0 1,1-1,-1 1,0-1,0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843 462,'5'2,"-2"-1,0 0,0 0,0 1,0 1,-1 0,-1 0,-1 0,-2 0,1 0,-2 0,0 0,2 0,-1 0,2 0,-1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816 583,'3'1,"0"-2,-6 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863 676,'-3'-4,"5"1,1 3,-3 3,-3-1,3-5,3 3,-4 3,-2-3,2-3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804 585,'1'-3,"2"2,0 1,0 0,0 0,0 0,0 1,0-1,0 0,0 0,1 0,-1 0,0 0,0 0,0 0,0-1,0 1,0 0,-6-1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845 677,'3'1,"0"-1,0-1,0 0,0 1,0-1,0 0,0 0,0 0,0 1,0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433 637,'4'1,"-1"-4,0 1,0 0,0 1,0 1,0 0,0 0,0 1,0 0,0 0,0-1,0 0,0-1,0 0,0 0,0 0,0 1,0 1,-1 2,1-3,0 0,0-1,0-1,0 1,0-1,0 1,0 0,0 1,0-1,0 1,0 0,0 1,0-1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427 657,'5'1,"-2"-1,0-1,0 0,0 1,0-1,0 1,0-1,1 0,-1 1,0-1,1 0,0 0,0 0,0 1,-1-1,0 1,1 0,-1-1,0 1,0 0,0-1,0 1,0 0,0 0,1 0,-1 0,0 0,0 0,0 0,0 0,0 0,0 1,0-1,0 1,-3-4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410 712,'5'2,"-2"-3,0-1,0 1,0 0,0 0,0 0,0 2,-4 2,0 0,-1 0,0 0,0 1,1-1,-1 0,1 0,0 0,0 0,0 0,1 0,3-2,0-3,0 0,-1-1,1 0,-1 0,-1 0,1 0,-1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454 682,'-1'5,"1"-2,0 0,0 1,-1-1,1 0,0 0,0 0,0 0,0 0,0 1,0-1,0 0,0 0,1-7,-1 0,1 1,0-1,1 1,-1 0,1 0,1 2,-3 4,0 0,0 0,0 0,0 0,0 0,0 0,0 0,1-6,0 0,1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482 704,'-3'-1,"2"4,-1 0,1 0,0 0,0 0,0 0,2 0,2-4,-1-2,0 0,0 0,-1 0,-1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486 704,'1'6,"-2"-3,1 0,0 0,-1 0,1 0,2-6,-1 0,0 0,1 0,0 0,1 0,0 2,-2 4,-1 0,0 0,-1 0,1 0,1-6,1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841 546,'1'6,"2"-4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520 706,'4'-5,"-4"2,-1 0,-2 2,0 2,2 2,-1 0,1 0,0 0,0 0,0 0,4-3,0-1,0-2,-1 0,1 0,-2 0,-1 6,0 0,-1 0,1 0,-1 1,0 0,1-1,0 1,-1 0,1-1,0 1,-1-1,0 1,1 0,-1 0,0 0,0-1,0 0,-1 0,-1-2,0-1,0 0,0 0,0-3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469 681,'4'1,"-1"-1,0 0,0 1,0-1,0 0,0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552 692,'-4'6,"3"-3,0 0,0 0,1 0,0 0,3-2,0-3,0 0,0-1,-1 0,1 0,-4 7,0-1,1 0,0 0,0 1,0-1,-1 0,1 0,0 0,0 0,0 0,0 1,-1-1,1 0,-1 0,0 1,0-1,-1 0,-1-2,0-1,1-3,1 0,0 0,1-1,0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576 693,'0'7,"-1"-4,0 0,1 0,0 0,0 0,0 0,3-2,-1-4,0 0,0 0,-1 0,0 0,0 0,-1 6,-1 0,1 0,0 0,1 0,2-1,0-2,0-1,0-1,0-1,0 0,0 0,0 0,-1 0,-4 6,1 0,0 0,1 0,3-1,0-5,-1 0,1 0,-2 0,0 0,-2 0,-2 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602 685,'4'-1,"-1"-2,0 1,0 0,0-1,0 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550 694,'5'-2,"-2"2,0 0,-1 3,-1 0,-1 0,1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710 608,'5'3,"-3"0,-1 0,0 0,0 0,1 0,-1 0,2-1,0-2,0-1,0-2,-1 0,-1 0,1 0,0 0,0 0,2 0,-2 0,0 0,0 0,1 0,-1 0,1 1,-1-1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651 616,'-1'3,"1"0,0 0,0 0,0 0,-1 0,1 0,0 0,0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656 611,'3'6,"-3"-3,0 0,0 0,0 0,0 0,0 0,0 0,0 0,0 0,-1 0,1 0,-3-6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631 633,'1'5,"1"-2,-1 0,1 0,0 0,-1 0,2-1,0 0,0-1,0-2,0 0,0-2,0 0,-1 0,0 0,1 1,-1-1,1 1,0 0,-5-1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703 371,'3'3,"-3"0,0 0,1 0,-1 0,1 0,-1 0,1 0,0 0,0-6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654 703,'2'-4,"-2"7,-1 0,1 0,-1 0,1 0,-1 0,1 0,-1 0,1 0,0-6,0 0,1 0,-1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655 705,'5'-5,"-2"4,0 3,-3 1,1 0,-1 0,-1 0,1 0,-1 0,1 0,0 0,2 0,1-3,0-1,0-1,0 1,-2-2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696 689,'-3'2,"1"1,0 0,0 0,0 0,0 0,0 0,-1-1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694 691,'5'2,"-2"-1,0 0,0 1,-1 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699 704,'0'3,"0"0,-1 0,1 1,0 0,0-1,0 1,0 0,1 0,-1 0,0-1,0 0,1 0,-1 0,1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297 697,'3'-2,"0"1,0 1,0 0,0 1,0-1,0 1,0-1,0 0,0 0,0 1,0-1,0 0,0 0,0 0,0 0,0 1,0-1,0 0,0 0,0 0,0 0,0 0,0 0,0 1,0-1,0 0,0 0,0 0,0 0,0 0,0 0,0-1,0 1,0 0,0 0,0-1,-6-1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657 591,'5'0,"-2"-1,0 1,0 0,0 0,0 0,0 0,0 1,0-1,0 0,0-1,0 1,0-1,0 1,0 0,0-1,0 0,0 0,0 0,0 0,0 1,0 2,0 0,0-2,0 0,0 0,0-1,0 0,1 0,-1 1,0-1,0 1,0 1,0-1,0 1,0-1,0 0,0 1,0-1,0 1,0-1,0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698 466,'5'3,"-2"-1,0 0,0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697 487,'4'1,"-4"2,0 0,0 0,0 0,-1 0,1 0,0 0,0 0,0 0,3-5,-1-1,-1 0,0 0,0 0,1-1,-1-1,0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731 467,'-3'-1,"0"0,3 4,0 0,0 0,3-5,-3-1,1 0,-2 6,-1 0,0 0,0 0,0 0,0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711 375,'5'-2,"-2"1,0 1,0-1,0 0,0 1,0-1,0 1,-2 3,-2 0,0 0,0 0,-1 0,0 1,0-1,0 0,1 0,-1 0,1 0,1-7,0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730 472,'0'4,"0"-1,-1 0,1 0,0 0,-1 0,1 0,0 0,0 0,0 0,0 0,0 0,0 0,0 0,0 0,0 0,0 0,0 0,0 0,0-6,0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745 453,'4'5,"-3"-2,0 0,0 0,0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737 471,'5'1,"-2"-1,0-1,-3 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737 487,'4'1,"-1"-2,0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736 501,'5'0,"-2"-1,0 0,0-1,-2-1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747 486,'0'3,"0"0,0 0,0 0,-1 0,1 0,-1 0,1 0,0 0,-3-2,6-2,0 0,0 0,0 1,0-1,0 1,-6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728 703,'1'-3,"-2"6,1 0,-1 0,0 0,1 0,-1 1,1-1,-1 0,1 1,-1-1,1 0,0 0,-1 1,1-1,0 0,0 0,-1 0,1 0,0 0,0-6,0 0,0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735 721,'1'4,"-1"-1,1 0,-1 0,0 0,0 0,0 0,0 0,1 0,-1 0,1-6,-2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738 709,'3'-1,"0"-2,-1 0,1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749 719,'-1'6,"1"-3,1 0,-1 0,0 0,0 0,0 0,0-6,0 0,0 0,1 0,0 0,0 0,-1 0,1 0,2 1,0 0,0 4,-3 1,0 0,0 0,0 0,0 0,0 0,0 0,-1 0,1 0,0 0,0-6,0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714 387,'1'3,"2"-3,0 0,0-1,0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786 709,'1'3,"-1"0,1 0,-1 0,1 0,0 0,0 0,-1 0,0-6,0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794 715,'2'-3,"-3"6,0 0,0 0,0 0,1 0,-1 1,0-1,1 0,-1 0,0 0,1 0,-1 0,1 1,-1-1,1 1,-1-1,1 0,1-6,0-1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805 713,'0'3,"0"0,0 1,0-1,0 1,0-1,0 0,3-1,-1-5,-1 0,0 0,0 0,-1 0,1 0,1 0,-1 0,-2 6,1 0,0 1,0-1,0 0,0 0,0 0,0 0,1-6,-1 0,1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824 720,'4'1,"-1"-3,0 1,0-1,0 0,-1-1,-1 0,-4 1,0 3,0 0,0 1,1 1,1 0,1 0,0 0,0 0,0 0,1 0,0 0,2-1,0-1,0-1,0 0,0-1,-1-2,-2 0,0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831 695,'3'0,"0"1,0 0,0-1,-3-3,-2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717 471,'1'3,"2"-2,0-1,0 0,0 0,0 0,0 0,0-1,0 0,1 1,-1-1,0 0,0 0,-6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743 460,'-3'2,"3"1,0 0,-1 0,1 0,0 0,-1 1,1-1,-1 0,1 1,-1-1,1 0,-1 0,0 0,-2-1,1-5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696 512,'3'2,"0"-2,0 0,0-1,0-1,0 2,0-1,0-1,0 2,1-2,0 1,-1 0,0 1,1-1,0-1,0 2,-1-1,0 0,0 1,0 0,0 0,0 0,0 0,0 0,0 0,-6-1,0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733 516,'1'3,"0"0,-1 0,1 0,-1 0,0 0,0 0,0 0,0-6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753 516,'1'3,"-2"0,0 0,-1 0,0 0,0 0,-1 0,0-1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638 386,'3'1,"0"-1,1 0,-1 0,0 0,0 0,0-1,0 1,0-1,-5 4,-1 0,0 1,0 0,2-1,-1 0,0 0,0 0,1 1,-1 0,0 0,1-1,-1 1,1-1,-1 0,1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710 401,'5'0,"-2"-1,0 0,0-1,0 1,0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725 545,'3'1,"0"-1,0 0,0 0,0-1,0 0,0-1,0 1,0 1,0-1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704 584,'3'2,"0"-2,0-1,0 0,0 0,0 0,0 1,0-2,0 1,0 1,0-1,0 0,0 0,0 1,0-1,0 1,0-1,0 1,0-1,0 1,0 0,-5-3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749 552,'0'3,"0"0,-1 0,1 0,-1 0,1 0,0 0,0 0,-1 0,1 0,0 0,-1 0,1 0,0 0,-1 0,1 0,0 0,0 0,0 0,-1 0,1 1,0-1,0 0,0 0,1 0,-1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814 472,'4'2,"-2"1,1 0,-1 0,0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799 508,'5'2,"-2"-2,0 0,0-1,0 0,0-1,0 0,-4 5,0 0,-1 0,1 0,0 0,0 0,-1 0,0 0,1 0,0 0,0 1,-1 0,1-1,0 0,0 0,0 0,0 0,0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814 528,'2'3,"-2"0,1 0,-1 0,0 0,0 0,0 1,0-1,0 2,0-1,0 0,0-1,-1 0,1 0,0 0,0 0,0 1,0-1,0 0,1 0,-1 0,0 0,0-6,-1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819 535,'4'2,"-1"-1,0 0,0 0,0 0,-3-4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855 473,'4'1,"-1"-1,0 0,0-1,0 0,0 1,0-1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856 489,'2'6,"-1"-3,0 0,-1 0,0 0,1 0,-1 0,0 0,1 0,-1-6,0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861 499,'3'0,"0"0,0-1,0 0,0 0,0 1,-3 3,-3 0,0-1,0 1,0-1,0 1,2 0,4-3,0-1,0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702 414,'5'1,"-2"-2,0 0,0 0,1 0,-1 0,0 0,0 0,0 0,0 0,0 0,-6 1,0 1,0 1,1 1,0 0,2 0,0 0,-1 0,1 0,-1 0,0 0,1 0,-1 0,3-6,-1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837 531,'3'6,"-1"-3,-1 0,0 0,0 0,0 0,0 0,-1 0,1 0,0 0,0 0,-1 0,1 0,0 0,-1 0,1 0,-1 0,1 0,-1 0,0 0,-1-6,0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845 542,'3'0,"0"-1,0 0,0 1,0-1,0-1,0 2,0-1,0 1,0-1,0 1,0-1,0 1,0 0,0 0,0 2,-2 1,-1 0,0 0,0 0,0 0,-1 0,1 1,-1 0,0-1,1 0,-1 0,0 0,0 1,0-1,0 0,-1 0,1 0,-1 0,1 0,0 0,-1-6,2 0,0-1,-1 1,1-1,-1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852 561,'4'-2,"-1"1,0 0,0 0,0-1,0 1,0 0,0 0,-1-2,-4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865 540,'-1'5,"1"-2,0 0,0 1,-1 0,1 0,0-1,0 0,0 0,0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850 581,'5'2,"-2"-2,0-1,0 1,0 0,0-1,0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719 395,'0'7,"1"-4,0 0,0 0,1 0,-1 0,0 0,1 0,-1 0,0 0,0 0,-1-6,-1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734 402,'-2'3,"0"0,1 1,-1-1,0 1,0 0,1-1,0 0,-1 0,1 0,0 0,2-6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743 406,'1'7,"-1"-4,1 0,-1 0,1 0,0 0,-1-6,-1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745 380,'5'3,"-2"-1,-1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756 402,'1'6,"-1"-3,0 0,0 0,-1 0,1 0,0-6,0 0,1 0,0 0,0 0,2 1,0 2,-2 3,-1 0,1 0,-1 0,0 0,0 0,2-6,0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725 425,'5'2,"-2"-2,0-1,-1-2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791 408,'0'-5,"-3"3,0 3,1 2,1 0,0 0,0 0,0 0,1 0,3-1,0-3,0-1,-2-1,1 0,-1 0,-1 6,0 0,-1 0,1 0,0 0,-1 0,1 0,0 0,-1 0,1 0,-1 0,1 0,-1 0,0 0,0 0,-1 0,-1-2,0-2,1-2,1-1,1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866 395,'0'-6,"-3"4,0 3,2 2,1 0,-1 0,0 0,0 0,1 0,-1 0,0 0,0 0,1 0,-1 0,1 0,-1 0,1 0,0 0,0 0,0 0,-1 0,0-6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845 422,'3'-2,"0"1,0 0,0 0,0-1,0 1,0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872 411,'-1'6,"1"-3,-1 0,1 0,0 0,0 0,3-3,0-2,0-1,-1 0,0 0,0 0,0 0,-2 6,0 0,-1 0,0 0,1 0,-1 0,1 0,0 0,1-6,-1 0,0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880 407,'4'-3,"-2"0,1 0,0 1,-1-1,1 1,0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620 451,'0'3,"-1"0,0 1,0 0,0-1,0 0,0 1,0-1,0 0,1 0,1-6,1-1,0 1,0 0,0 0,-1 0,1 0,0 0,1 0,-1 0,1 1,0 1,-1 4,-1 0,-1 1,0-1,0 1,-1-1,0 1,0 0,0-1,1 0,-1 0,0 0,1-6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665 465,'-1'-5,"-2"2,0 1,0 2,1 3,1 1,-1-1,1 0,0 0,1 0,-1 0,0 0,1 0,3-2,-1-4,1-1,-1 1,-1 0,1 0,0 0,0 0,-2 6,-1 1,0-1,0 0,1 1,-1-1,1 0,1 0,2-1,0-3,-1-2,-1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674 458,'4'0,"-1"-1,0 1,0 0,0 0,1-1,-1 0,0 0,0 0,0-1,-3-1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697 437,'-1'6,"0"-2,0-1,1 0,-1 1,0-1,1 1,-1 0,0-1,1 1,0-1,0 0,0 0,0 0,3-1,0-4,-1-1,0 0,0 0,0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729 440,'1'6,"-2"-3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708 419,'-2'3,"1"0,-1 0,1 1,-1-1,0 1,0-1,0 0,0 0,0 0,-1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724 458,'-2'6,"2"-3,-1 0,0 0,1 0,-1 0,1 0,-1 0,1 0,0 0,-1 0,1 0,0-6,1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740 471,'-2'-3,"-1"4,0 2,1 0,1 0,0 0,4-1,0-2,0-1,0-1,0-1,-1 0,-1 0,-3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763 466,'0'6,"-1"-3,-1 0,1 0,0 0,1 0,1-6,1 0,0 0,-1 0,2 0,-1 0,1 1,0 0,0 2,0 1,-3 2,0 0,0 0,-1 0,1 0,-1 0,1 0,0 0,3-2,0-2,0-1,-1-1,1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821 471,'-3'-5,"0"5,0 0,0 2,2 1,-1 0,0 0,1 0,1 0,-1 0,4-1,0-2,0-3,0 1,0 0,0 0,-1-1,-3 6,0 0,0 0,0 0,1 0,0 0,1 0,2-1,0-1,0-2,0-1,-1-1,0 0,0-1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852 445,'0'4,"-1"-1,1 0,-1 0,0 0,0 1,0 0,0 0,0-1,0 0,0 0,1 0,-1 0,0 0,1 0,0-6,0 0,1 0,0 0,0-1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861 452,'2'6,"-2"-3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862 470,'-2'6,"2"-3,-1 0,1 0,-1 0,1 0,-1 0,2-6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865 469,'5'0,"-2"0,0 0,0 0,0-1,0 0,0 0,0-1,-2-1,-3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885 453,'-2'3,"1"0,0 0,0 1,0-1,0 1,1-1,-1 0,1 0,0 0,1 0,2-2,0-1,0-1,0-2,0 0,-2 0,0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904 466,'1'3,"-2"0,0 0,0 0,0 1,1-1,-1 0,0 0,1 0,-1 0,0 0,0 1,0 0,-1 0,1-1,0 0,0 0,0 0,-1 0,1 0,2-6,0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707 427,'5'4,"-3"-1,0 0,1 0,-1 0,1 1,0 0,1-1,-2 0,1 0,0 0,0-1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896 467,'2'4,"-1"-1,0 0,0 0,-1-6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517 622,'3'1,"0"1,0-1,0-1,0 0,0 0,0 0,0-1,0 0,0 0,0 1,0-1,0 1,0-1,0 1,0 0,0 0,0 0,0 0,0 0,0 0,0 0,0 0,0 0,0 0,0 1,0-1,0 0,0 0,0 1,0-1,-6 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482 669,'0'4,"2"-1,-1 0,0 0,0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494 669,'3'6,"-2"-3,0 0,0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509 671,'1'4,"-2"-1,-1 0,-1 1,-1-1,1-1,0-1,0 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473 693,'0'-5,"1"8,-1 0,1 0,-1 0,0 0,0 0,0 0,0 0,-1-6,1 0,0 0,-1 0,4 1,0 1,0 0,0 1,0-1,0 1,0 0,0-1,0 1,0 0,0-1,0 1,-6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488 704,'3'-1,"0"0,0 1,-2 3,-2 0,-1 0,0 0,1 0,4-2,0 0,-2 2,-1 0,0 0,-1 1,0-1,-1 0,0 0,1 0,-2-2,2-4,0 0,0 0,0 0,-2 1,0 2,6 0,0-1,0-1,0 1,0 0,0 0,0-1,0 2,0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519 694,'5'0,"-2"0,0 0,0 0,0-1,0 3,-2 1,-1 0,0 0,0 0,0 0,0 0,0 0,0 0,0 0,0 0,0 0,0 0,0 0,0 0,0 0,-1 0,-2-3,2-3,-1 0,1 0,-1-1,1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517 709,'3'2,"0"-2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509 736,'5'-6,"-2"2,0 1,0-1,0 2,0-1,0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791 476,'2'0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550 689,'4'2,"-2"1,1-1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546 713,'5'1,"-2"-1,0 0,0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546 741,'4'-5,"-2"2,0 0,0-1,0 1,0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572 699,'4'1,"-1"1,0 1,-2 0,-1 0,-1 0,0 0,-2 0,1 1,-1-1,1 0,-1 0,0-1,0-1,1-4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563 712,'5'3,"-3"0,0 0,0 0,0 0,0 0,0 0,0 0,0 0,1 0,-2 0,0-6,-2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593 683,'4'3,"-1"0,-1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592 704,'4'2,"-1"-2,0 2,-3 1,-1 1,1 0,-1-1,0 0,1 1,-1 0,0-1,1 1,0-1,0 0,3-6,-2-1,0 0,0-1,1 1,-1 0,1 1,-1 0,0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616 661,'5'2,"-3"1,-1 0,-2 0,0 0,0 0,0 0,0 0,0 0,-1 0,2 0,-1 0,1 0,0-6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608 684,'5'0,"-2"-1,0 1,1 0,-1-1,1 1,-1 0,0 0,0 0,-2 3,-2 0,-2 0,0 0,0 0,0-1,0 1,0-2,0-1,0 0,0 1,0 0,6 0,0-2,0 0,0 0,0 1,0-1,0 0,0 0,0 1,-6 0,0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622 706,'-5'6,"4"-3,-1 0,2 0,0 0,0 0,0 0,3-6,-1 0,1 1,0 0,0 1,0 0,0 2,-2 2,-1 0,-1 0,0 0,-2 0,1 0,-1-1,0-2,0-3,2 0,0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300 590,'3'1,"0"-1,0 0,0-1,0 1,0 0,0 0,0-1,0 1,0 0,0-1,0 1,0-1,0 1,0 0,0 0,0-1,0 1,0 0,0 0,0 0,0-1,0 1,0 0,0-1,-5-2,-1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706 520,'5'5,"-2"-4,0 0,0 0,0 0,0 0,0 0,-5 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702 553,'5'4,"-2"-3,0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702 598,'4'-3,"-2"0,1-1,-1 1,0 0,0 0,0 0,0 0,-1-1,1 1,0 0,0 0,-1-1,0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659 400,'1'6,"-1"-3,0 0,0 0,0 0,-1 1,1-1,0 1,0-1,0 0,0 0,0 0,0 0,0 0,0 0,0 0,0 0,0 0,0 0,0-6,0 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741 508,'-1'4,"1"-1,-1 0,1 0,-1 0,1 0,-1 0,1 1,0-1,0 0,0-6,0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739 514,'5'-5,"-2"4,0 0,0 1,0 0,0 2,-2 1,0 0,-1 0,0 0,0 0,0 0,0 0,0 0,0 0,1 0,-1 0,3-3,-1-3,-1 0,0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739 553,'5'0,"-2"-1,0 0,0 0,0 0,0 0,0 1,0-1,0 1,-1 3,-3 0,0 0,-1 0,1 0,-1 0,0 0,-1 1,1-1,-1 0,1 0,0 0,-1 0,1 0,-1-1,0 0,0-2,1-3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743 563,'5'4,"-3"-1,0 0,0 0,1 0,-1 0,1-2,0 2,0 0,0-1,-1 1,1 0,-3-6,0-1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792 520,'4'2,"-1"-2,0 0,0 0,1 0,-1-1,1 1,0-1,-1 1,1-1,-1 1,0-1,1 1,0 0,-1-1,0 1,-6 0,0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826 505,'-2'3,"0"0,0 0,1 0,-1 0,0 0,1 1,-1 0,0 0,1-1,0 1,-1 0,1 0,-1-1,1 0,0 0,-1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818 528,'0'6,"0"-3,0 0,-1 0,1 1,0-1,-1 1,1 0,0 0,-1 0,1 0,0 0,0 0,-1-1,1 1,0-1,0 0,-1 0,1-7,0 0,-1 0,1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820 535,'4'-3,"-1"1,0 2,0 1,0 0,-1 2,0 0,-2 0,1 0,-1 0,0 0,0 0,0 0,0 0,0 1,0 0,0-1,0 0,0 0,0 0,0 1,0-1,0 1,0-1,0 0,0 0,0 0,0 0,-3-2,1-5,0 1,0 0,1 0,0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821 547,'3'2,"0"-3,0 1,0-1,0 0,0 1,-6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819 567,'4'1,"-1"-1,0-1,0 0,0-1,0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672 418,'4'4,"-2"-1,-1 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308 576,'-4'-6,"3"3,0 0,1 0,-1 0,1 0,0 0,0-1,1 0,0 0,-1 1,1 0,1-1,0 1,-1 0,2 0,0 0,-1 0,1 1,0 0,0 1,0 0,0 1,0 1,0 0,-1 2,1-1,-2 1,1 0,-2 0,1 0,-1 0,0 0,0 0,0 0,0 0,0 0,0 0,0 0,0 0,0 0,0 1,0-1,-1 0,1 0,0 0,-1 0,1 0,-1 0,1 0,-1 0,0 0,0 1,-1-1,0 0,0 0,-1 0,0-4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198 588,'3'1,"0"-1,0 0,0 0,0 0,0 0,0 0,0 0,0 1,0 1,0 0,0-1,0-1,0 0,0-1,0 1,0-1,0 1,0 0,0 0,0 0,0 0,0 1,0 1,0-2,0 1,0-1,0 0,0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200 601,'5'1,"-2"-1,0-1,1 0,-1 0,0 1,0-1,0 1,0 0,0 0,0 1,-1 2,1-1,0 0,0-2,0 0,0 0,0 0,0 0,0 0,0 0,0 0,0 1,0-1,0 1,0 0,0 0,0-1,0 1,0-1,0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360 509,'3'1,"0"-2,0 0,0-1,0 1,0 0,0 0,0 0,0-1,0 1,1 0,-1 0,0 1,1-1,-1 0,0 0,0 1,0-1,1 1,-1-1,0 1,0-1,1 1,0-1,0 1,0-1,-1 1,0-1,1 1,-1 0,0 0,1-1,-1 1,0 0,0 0,0 0,0-1,0 1,0 0,0 0,0-1,0 1,0 0,0 0,0 0,1-1,-1 1,0 0,0 0,0 0,0-1,1 1,-1 0,0-1,0 1,1 0,-1 0,1-1,-1 1,1 0,-1 0,0 0,0 0,2 0,-2 0,0 0,0 0,0 0,0 0,0 0,0 0,0 0,0 0,0 0,0 0,0 0,0 0,0 0,0 0,0 0,0 0,0 1,0-1,0 0,0 1,0-1,0 0,0 0,1 1,-1-1,0 1,0-1,0 1,0-1,0 1,0 0,0 0,1 0,-1 0,0 0,0 0,0 0,0 0,0-1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685 474,'5'4,"-3"-1,1-1,-1 1,-1 0,-3 0,-1-1,-1 1,1-1,0 0,0 1,0 0,0 0,0-1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321 600,'7'-1,"-4"1,0 0,0 0,0 0,0 0,1-1,-1 1,0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308 610,'4'1,"-1"-1,0 0,1-1,-1 0,0 0,0 0,1 0,-1 0,0 0,1 0,-1 0,1 0,-1 0,0 1,0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712 613,'3'-1,"0"1,0-1,0 0,0 0,1 0,-1 0,0 1,0-1,0 1,0 0,0-1,1 1,0 0,-1 0,0 0,0 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529 385,'0'-3,"2"0,2-1,0 2,-3-1,2 2,0-1,0 2,1-2,-1 1,0-1,2 2,6 0,2 0,0 0,0 1,-3 2,-3-1,-4-2,2 0,0 1,0-1,-2 0,2 2,-2-2,0 0,1 0,-1 0,0 0,0 0,0 2,2-1,-2-1,1 0,-1 0,0 0,0 2,2-2,-1 1,-1-1,0 0,0 0,0 0,0 0,0 0,0 0,1 0,0 0,-1 0,0 0,2 0,-2 0,0 0,0 0,0 0,2 0,1 0,2 0,-3 0,0 0,1 0,-1 0,-2 0,0 0,0 0,3 0,-3 0,2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230 666,'4'-1,"-1"1,0-1,0 1,0-1,0 1,0-1,0 1,0 0,0-1,0 1,0 0,0-1,0 1,0-1,0 1,0 0,0-1,0 0,0 1,0-1,-6 1,0 0,0-1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271 436,'5'0,"-2"0,0 0,0-1,1 0,-1-1,0 1,0 1,0-1,0 1,0-1,0 0,-6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271 591,'1'7,"0"-4,0 0,0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285 589,'-1'-3,"0"6,0 0,1 0,-1 0,0 1,1-1,0 0,-1 0,0 0,1 1,-1-1,0 0,1 0,-1 0,1 0,0-6,1 0,-1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286 603,'1'3,"2"-4,-1-2,1 1,0-1,-1 0,-1 0,-3 0,-1 4,0 2,1 0,2 0,0 0,0 0,1 0,0 0,2-1,0-2,0 0,0-1,-1-2,-1 0,-1 0,-1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292 566,'3'2,"-2"1,2-1,0-1,-1-4,0 0,0 0,0 0,0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263 687,'-5'0,"2"1,0 2,1 0,1 0,-1 0,1 0,-1 0,1 0,1 0,-1 0,1 0,3-1,0-4,-1-1,0 0,0 0,0 0,-1 0,1 0,-1 0,0 6,-1 0,1 0,2-2,0-1,0-1,0 0,0-1,-2-1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284 662,'-1'4,"1"-1,0 0,0 1,-1-1,1 0,0 0,0 0,0 0,0 0,0 0,0 0,0 0,0 0,0 0,-1-6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302 680,'-1'-3,"-2"4,1 2,0 0,1 0,0 0,1 0,3-1,0-2,0 1,-1 2,-2 0,-2 0,-1-1,1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317 685,'-2'4,"1"-1,1 0,0 0,3-3,0-2,0-1,-2 0,-1 0,-3 1,0 1,0 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328 661,'3'0,"0"0,0 0,0 0,0 0,0 0,0 0,0 0,0 0,0-1,0 0,1 1,-1 0,0-1,0 1,0-1,0 1,0 0,0 0,0-1,1 1,-1 0,0 0,0 0,0 0,0 0,0 0,0 0,0 0,0 0,0 1,0-1,0 0,0 0,0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351 573,'-4'1,"2"2,0 0,1 0,0 0,0 1,0-1,1 0,2 0,1-3,0 0,0-2,0 0,0-1,-1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541 415,'6'2,"-3"-2,0 0,0 0,0 0,1 0,-1 0,1 0,-1 0,1 0,-1-1,0 1,0-1,0 1,0-1,0 1,0 0,-6-3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365 582,'1'6,"-1"-3,0 0,0 0,0 0,1-6,-1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368 564,'4'-1,"-1"0,0 0,0-1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402 588,'-1'-5,"-2"2,0 2,0 2,1 2,1 0,0 0,0 0,1 0,0 0,0 0,1 0,2-3,0-3,-1 0,0 0,0 0,-1 0,0 0,0 0,0-1,0 1,-1 0,1 0,-1 0,0 0,0 6,0 0,0 0,0 0,0 0,0 0,0 0,0 0,0 0,0 0,0 0,0 0,0-6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414 587,'1'6,"-1"-3,0 0,1-6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417 572,'4'3,"-1"-3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437 586,'0'-4,"-3"3,0 2,1 2,0 0,0 0,2 0,0 0,3-1,0-5,-1 0,0 0,-1 6,-1 0,0 0,3-3,-1-3,-1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450 581,'0'6,"0"-3,0 0,-1 0,2-6,1 0,-1 0,1 0,-1 0,2 2,-2 4,-1 0,0 0,0 1,0-1,0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428 549,'0'6,"1"-3,0 0,2-2,0-1,0-3,-1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777 625,'2'3,"1"-3,0-1,0 0,0 0,0 0,0 0,0 0,0 0,0 1,0-1,1 0,1 0,-2 0,0 1,0 0,0-1,0 1,0 0,0 0,0 1,0 1,-3 1,-1 0,0 0,0 0,-1 1,0-1,0 0,0 0,0 0,0 0,0 0,0 0,0 0,1-6,1 0,0 0,0 0,0 0,0 0,0 0,-1 0,1-1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819 589,'-2'3,"2"0,-1 1,0-1,1 0,0 0,-1 0,0 0,0 1,1-1,-1 0,0 0,1 0,-1 0,1 0,-1 1,1 0,-1-1,0 0,1 0,-3-2,3-4,-1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590 400,'5'2,"-2"-1,0 0,0 0,0 0,0 1,-2 1,-1 0,0 0,-2 0,0 0,-1 1,0-2,0 0,0 0,0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796 607,'-2'3,"2"0,0 0,-1 0,1 0,0 0,0 0,0 1,0-1,0 0,0 0,0 0,0 0,0 0,0 0,0 0,0 1,0 0,0 0,0-1,0 0,1 0,0 0,0 0,2-1,0 0,0 0,0 0,0-1,1 0,-1 0,0-1,0 1,0-1,0 0,1 0,-1-1,0 1,0-1,0 0,0 1,0-1,0 0,0 0,0 0,0-1,0 0,-2-1,0 0,-1 0,0 0,0 0,-1 0,1-1,0-1,0 1,-1 1,1 0,0 0,-1 0,0-3,1 3,-1 0,1 0,-1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894 564,'2'5,"-2"-1,0-1,0 0,1 0,-1 0,0 0,0 0,1 0,-1 0,1 0,-1 0,1 0,-1-6,1 0,0 0,1 0,-1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915 571,'-1'3,"-1"0,1 0,0 1,0-1,-1 0,1 0,0 1,0 0,-2 2,2-2,0 0,0 0,-1 0,1 0,0-1,1 1,-1 0,0-1,0 0,1 0,1-6,1 0,-1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917 607,'4'2,"-1"-2,0-1,0 0,0-1,0 1,0-1,-1-1,0 0,-2 0,-1 0,-1 0,-1 1,0 1,0 1,0 3,0-1,2 1,-1 0,1 1,0-1,1 0,2 0,1-1,0-1,1 0,-1-1,0 0,1 0,-1 0,0 0,-1-3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931 548,'1'5,"-1"-2,1 0,0 0,1 0,1-3,0 0,0-1,0-1,0 0,-1-1,1 1,-1-1,1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716 216,'3'5,"-2"-2,0 0,-1 0,1 0,0 0,-1 0,1 0,1 0,-1 0,0 0,2-1,0-2,-1-3,-1 0,0 0,0 0,0 0,0 0,-1-1,1 1,0 0,0-1,0 1,0 0,-1 0,1 0,0 0,0 0,-1 0,1 0,0 0,0 0,-1 0,1 0,0 0,0 0,0 0,0-1,0 1,0 0,-1 0,1 0,0 0,0 0,0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674 281,'4'0,"-1"1,0-1,0 0,0 0,0 0,0 0,0 0,0-1,-3-2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704 270,'4'6,"-1"-4,-1 1,0 0,-3 0,0 0,-1 0,0 0,0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742 275,'2'3,"-2"0,0 0,0 0,-1 0,-1 0,2 0,-1-6,2 0,0 0,1 0,1 0,0 1,0 0,0 2,-2 3,0 0,-1 0,0 0,0 0,0 0,1-6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781 289,'2'-4,"-2"1,-1 0,-2 2,0 3,1 1,-1 0,1 0,1 0,-1 0,1 0,4-1,0-3,0-2,0 1,-1-1,-1 6,-1 0,0 0,2 0,1-1,0-2,0-1,0-2,-2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646 492,'4'3,"-1"-2,0-1,0 0,0-1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749 254,'1'3,"1"0,-1 0,0 0,2-5,-1-1,1 0,-1 0,1 0,0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543 382,'5'0,"-2"0,0 0,0 0,1 0,0 0,-1 0,0 0,0 0,1 0,0 0,0 0,0 0,-1 0,0 0,0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541 393,'5'1,"0"-1,-2 0,1 0,-1 1,1-1,0 0,-1 0,1 1,0-1,-1 0,0 1,1-1,-1 0,1 0,-1 0,0 0,0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549 314,'-2'-5,"-1"6,2 2,-1 0,1 0,0 0,1 0,1 0,2-1,0 0,-3 1,-1 0,-2 0,0-1,0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558 302,'2'3,"-2"0,0 0,0 0,0 0,0 0,0 0,-1 0,1 0,0 0,-1 0,1-6,1 0,0 0,0 0,0 0,0 0,1 0,0 6,-2 0,0 0,0 0,0 0,0 0,0 0,0 0,0-6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577 316,'0'5,"0"-2,0 0,0 0,0 0,3-3,-2-3,1 0,-1 0,1-1,-2 1,1 0,-1 6,0 1,-1-1,1 0,-1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594 318,'1'4,"-1"-1,0 0,0 0,0 0,0-6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594 307,'5'-4,"-2"2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722 357,'-1'7,"1"-4,-1 1,1-1,0 0,0 0,0 0,3-2,0-1,0-3,0 0,-1 0,0 0,0 0,0 0,0 0,-1 0,0 6,-2 0,1 0,-1 0,1 0,0 0,0 0,2 0,-1 0,2-2,0-2,0-2,0 0,-1 0,0 0,-1 0,1 0,-1 0,0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781 335,'1'3,"-1"0,0 0,-1 1,0-1,1 0,-1 1,0-1,0 0,0 0,0 0,0 0,0 0,0 0,0 0,0 0,0 0,2-6,0-1,0 1,1 0,-1 0,1 0,-1 0,2 0,-1 0,1 1,0 2,-2 3,-1 0,0 0,0 0,-1 0,1 0,0 0,0 0,3-2,0-1,0-2,0 0,0 0,0-1,0 1,0-1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692 494,'4'2,"-1"-2,0 0,0 1,0-1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826 365,'-1'-3,"-2"2,0 3,2 1,0 0,0 0,0 0,0 0,1 0,3-1,0-3,0-2,0 1,-2-1,0 0,-1 0,-1 0,-2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487 377,'-3'-2,"1"-1,0 0,0 0,1 0,0 0,0 0,1 0,-1 0,1 0,0 0,1 0,0 0,0 0,0 0,0 0,1 0,0 0,1 0,0 1,0 1,0 1,0 1,0 1,0-1,-1 2,-1 0,0 0,-1 0,0 0,0 0,0 0,0 0,0 0,-1 0,1 0,-1 0,0 0,1 0,-1 0,0 0,0 0,-1 0,-1-1,0 0,0 0,0-2,0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830 268,'2'3,"-1"0,-1 0,0 0,0 0,1 0,0 0,2-1,0-5,-1 0,0 0,0 0,-1 0,1 0,0 0,-1 6,-1 0,0 0,0 0,-1 0,1 0,3-1,0-3,0-2,0 0,-2 0,2 0,-2 0,0-1,0 1,0 0,0 0,0-1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884 235,'3'1,"-3"2,-1 0,1 0,-1 0,1 0,0 0,-1 0,1 1,-1-1,1 1,-1-1,1 0,-1 0,0 0,1 0,-1 0,1 0,0 0,0-6,2 0,-1 0,0 0,2 0,-2 0,2 0,0 1,0 2,-2 3,-1 0,0 0,0 0,-1 0,1 0,-1 0,1 0,0 0,0 0,1-6,-1-1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902 279,'4'4,"-1"-4,0 0,0-1,0-1,0 0,-1-1,-1 0,-1 0,-3 2,0 2,0 1,1 1,1 0,-1 0,1 0,0 0,0 0,1 0,1 0,1 0,1-3,0 0,0-1,0-1,0 0,0 0,-1-1,-1 0,-1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931 272,'4'4,"-3"-1,-1 0,0 0,0 0,0 0,0 0,-1-6,2 0,1 0,-1 0,1 0,1 1,0 0,0 0,0 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952 288,'5'1,"-2"-2,0-1,0 0,0-1,-1 0,-2 0,-3 1,0 4,1 1,0 1,0-1,1 0,1 0,0 0,1 0,2 0,0-2,0-1,0 0,0 0,0-1,0-2,-1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801 264,'5'1,"-2"-1,0 0,0 0,0 0,0-1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815 250,'5'6,"-3"-3,0 0,-2 0,1 0,-1 0,-1 0,-1 0,0 0,-1-1,-1 1,2 0,-1-2,0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7T14:45: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426 471,'4'0,"-1"-1,0 1,0 0,0 0,0 0,0 0,0 0,0-1,0 1,0-1,0 1,0-1,0 1,1 0,-1-1,0 1,1-1,0 1,0 0,0-1,-1 1,0 0,0 0,0-1,0 1,0 0,0 0,0 0,1 0,-1 0,0 0,0 0,0 0,0 0,0 0,0 0,-3-3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CF717-69E8-4279-A7F1-AD0F09CF56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4EB3F-44A6-4ECE-80A2-86F29654E6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customXml" Target="../ink/ink4.xml"/><Relationship Id="rId7" Type="http://schemas.openxmlformats.org/officeDocument/2006/relationships/image" Target="../media/image5.png"/><Relationship Id="rId6" Type="http://schemas.openxmlformats.org/officeDocument/2006/relationships/customXml" Target="../ink/ink3.xml"/><Relationship Id="rId51" Type="http://schemas.openxmlformats.org/officeDocument/2006/relationships/notesSlide" Target="../notesSlides/notesSlide1.xml"/><Relationship Id="rId50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9" Type="http://schemas.openxmlformats.org/officeDocument/2006/relationships/image" Target="../media/image26.png"/><Relationship Id="rId48" Type="http://schemas.openxmlformats.org/officeDocument/2006/relationships/customXml" Target="../ink/ink24.xml"/><Relationship Id="rId47" Type="http://schemas.openxmlformats.org/officeDocument/2006/relationships/image" Target="../media/image25.png"/><Relationship Id="rId46" Type="http://schemas.openxmlformats.org/officeDocument/2006/relationships/customXml" Target="../ink/ink23.xml"/><Relationship Id="rId45" Type="http://schemas.openxmlformats.org/officeDocument/2006/relationships/image" Target="../media/image24.png"/><Relationship Id="rId44" Type="http://schemas.openxmlformats.org/officeDocument/2006/relationships/customXml" Target="../ink/ink22.xml"/><Relationship Id="rId43" Type="http://schemas.openxmlformats.org/officeDocument/2006/relationships/image" Target="../media/image23.png"/><Relationship Id="rId42" Type="http://schemas.openxmlformats.org/officeDocument/2006/relationships/customXml" Target="../ink/ink21.xml"/><Relationship Id="rId41" Type="http://schemas.openxmlformats.org/officeDocument/2006/relationships/image" Target="../media/image22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21.png"/><Relationship Id="rId38" Type="http://schemas.openxmlformats.org/officeDocument/2006/relationships/customXml" Target="../ink/ink19.xml"/><Relationship Id="rId37" Type="http://schemas.openxmlformats.org/officeDocument/2006/relationships/image" Target="../media/image20.png"/><Relationship Id="rId36" Type="http://schemas.openxmlformats.org/officeDocument/2006/relationships/customXml" Target="../ink/ink18.xml"/><Relationship Id="rId35" Type="http://schemas.openxmlformats.org/officeDocument/2006/relationships/image" Target="../media/image19.png"/><Relationship Id="rId34" Type="http://schemas.openxmlformats.org/officeDocument/2006/relationships/customXml" Target="../ink/ink17.xml"/><Relationship Id="rId33" Type="http://schemas.openxmlformats.org/officeDocument/2006/relationships/image" Target="../media/image18.png"/><Relationship Id="rId32" Type="http://schemas.openxmlformats.org/officeDocument/2006/relationships/customXml" Target="../ink/ink16.xml"/><Relationship Id="rId31" Type="http://schemas.openxmlformats.org/officeDocument/2006/relationships/image" Target="../media/image17.png"/><Relationship Id="rId30" Type="http://schemas.openxmlformats.org/officeDocument/2006/relationships/customXml" Target="../ink/ink15.xml"/><Relationship Id="rId3" Type="http://schemas.openxmlformats.org/officeDocument/2006/relationships/image" Target="../media/image3.png"/><Relationship Id="rId29" Type="http://schemas.openxmlformats.org/officeDocument/2006/relationships/image" Target="../media/image16.png"/><Relationship Id="rId28" Type="http://schemas.openxmlformats.org/officeDocument/2006/relationships/customXml" Target="../ink/ink14.xml"/><Relationship Id="rId27" Type="http://schemas.openxmlformats.org/officeDocument/2006/relationships/image" Target="../media/image15.png"/><Relationship Id="rId26" Type="http://schemas.openxmlformats.org/officeDocument/2006/relationships/customXml" Target="../ink/ink13.xml"/><Relationship Id="rId25" Type="http://schemas.openxmlformats.org/officeDocument/2006/relationships/image" Target="../media/image14.png"/><Relationship Id="rId24" Type="http://schemas.openxmlformats.org/officeDocument/2006/relationships/customXml" Target="../ink/ink12.xml"/><Relationship Id="rId23" Type="http://schemas.openxmlformats.org/officeDocument/2006/relationships/image" Target="../media/image13.png"/><Relationship Id="rId22" Type="http://schemas.openxmlformats.org/officeDocument/2006/relationships/customXml" Target="../ink/ink11.xml"/><Relationship Id="rId21" Type="http://schemas.openxmlformats.org/officeDocument/2006/relationships/image" Target="../media/image12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1.png"/><Relationship Id="rId18" Type="http://schemas.openxmlformats.org/officeDocument/2006/relationships/customXml" Target="../ink/ink9.xml"/><Relationship Id="rId17" Type="http://schemas.openxmlformats.org/officeDocument/2006/relationships/image" Target="../media/image10.png"/><Relationship Id="rId16" Type="http://schemas.openxmlformats.org/officeDocument/2006/relationships/customXml" Target="../ink/ink8.xml"/><Relationship Id="rId15" Type="http://schemas.openxmlformats.org/officeDocument/2006/relationships/image" Target="../media/image9.png"/><Relationship Id="rId14" Type="http://schemas.openxmlformats.org/officeDocument/2006/relationships/customXml" Target="../ink/ink7.xml"/><Relationship Id="rId13" Type="http://schemas.openxmlformats.org/officeDocument/2006/relationships/image" Target="../media/image8.png"/><Relationship Id="rId12" Type="http://schemas.openxmlformats.org/officeDocument/2006/relationships/customXml" Target="../ink/ink6.xml"/><Relationship Id="rId11" Type="http://schemas.openxmlformats.org/officeDocument/2006/relationships/image" Target="../media/image7.png"/><Relationship Id="rId10" Type="http://schemas.openxmlformats.org/officeDocument/2006/relationships/customXml" Target="../ink/ink5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customXml" Target="../ink/ink28.xml"/><Relationship Id="rId7" Type="http://schemas.openxmlformats.org/officeDocument/2006/relationships/image" Target="../media/image30.png"/><Relationship Id="rId6" Type="http://schemas.openxmlformats.org/officeDocument/2006/relationships/customXml" Target="../ink/ink27.xml"/><Relationship Id="rId51" Type="http://schemas.openxmlformats.org/officeDocument/2006/relationships/notesSlide" Target="../notesSlides/notesSlide2.xml"/><Relationship Id="rId50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9" Type="http://schemas.openxmlformats.org/officeDocument/2006/relationships/image" Target="../media/image51.png"/><Relationship Id="rId48" Type="http://schemas.openxmlformats.org/officeDocument/2006/relationships/customXml" Target="../ink/ink48.xml"/><Relationship Id="rId47" Type="http://schemas.openxmlformats.org/officeDocument/2006/relationships/image" Target="../media/image50.png"/><Relationship Id="rId46" Type="http://schemas.openxmlformats.org/officeDocument/2006/relationships/customXml" Target="../ink/ink47.xml"/><Relationship Id="rId45" Type="http://schemas.openxmlformats.org/officeDocument/2006/relationships/image" Target="../media/image49.png"/><Relationship Id="rId44" Type="http://schemas.openxmlformats.org/officeDocument/2006/relationships/customXml" Target="../ink/ink46.xml"/><Relationship Id="rId43" Type="http://schemas.openxmlformats.org/officeDocument/2006/relationships/image" Target="../media/image48.png"/><Relationship Id="rId42" Type="http://schemas.openxmlformats.org/officeDocument/2006/relationships/customXml" Target="../ink/ink45.xml"/><Relationship Id="rId41" Type="http://schemas.openxmlformats.org/officeDocument/2006/relationships/image" Target="../media/image47.png"/><Relationship Id="rId40" Type="http://schemas.openxmlformats.org/officeDocument/2006/relationships/customXml" Target="../ink/ink44.xml"/><Relationship Id="rId4" Type="http://schemas.openxmlformats.org/officeDocument/2006/relationships/customXml" Target="../ink/ink26.xml"/><Relationship Id="rId39" Type="http://schemas.openxmlformats.org/officeDocument/2006/relationships/image" Target="../media/image46.png"/><Relationship Id="rId38" Type="http://schemas.openxmlformats.org/officeDocument/2006/relationships/customXml" Target="../ink/ink43.xml"/><Relationship Id="rId37" Type="http://schemas.openxmlformats.org/officeDocument/2006/relationships/image" Target="../media/image45.png"/><Relationship Id="rId36" Type="http://schemas.openxmlformats.org/officeDocument/2006/relationships/customXml" Target="../ink/ink42.xml"/><Relationship Id="rId35" Type="http://schemas.openxmlformats.org/officeDocument/2006/relationships/image" Target="../media/image44.png"/><Relationship Id="rId34" Type="http://schemas.openxmlformats.org/officeDocument/2006/relationships/customXml" Target="../ink/ink41.xml"/><Relationship Id="rId33" Type="http://schemas.openxmlformats.org/officeDocument/2006/relationships/image" Target="../media/image43.png"/><Relationship Id="rId32" Type="http://schemas.openxmlformats.org/officeDocument/2006/relationships/customXml" Target="../ink/ink40.xml"/><Relationship Id="rId31" Type="http://schemas.openxmlformats.org/officeDocument/2006/relationships/image" Target="../media/image42.png"/><Relationship Id="rId30" Type="http://schemas.openxmlformats.org/officeDocument/2006/relationships/customXml" Target="../ink/ink39.xml"/><Relationship Id="rId3" Type="http://schemas.openxmlformats.org/officeDocument/2006/relationships/image" Target="../media/image28.png"/><Relationship Id="rId29" Type="http://schemas.openxmlformats.org/officeDocument/2006/relationships/image" Target="../media/image41.png"/><Relationship Id="rId28" Type="http://schemas.openxmlformats.org/officeDocument/2006/relationships/customXml" Target="../ink/ink38.xml"/><Relationship Id="rId27" Type="http://schemas.openxmlformats.org/officeDocument/2006/relationships/image" Target="../media/image40.png"/><Relationship Id="rId26" Type="http://schemas.openxmlformats.org/officeDocument/2006/relationships/customXml" Target="../ink/ink37.xml"/><Relationship Id="rId25" Type="http://schemas.openxmlformats.org/officeDocument/2006/relationships/image" Target="../media/image39.png"/><Relationship Id="rId24" Type="http://schemas.openxmlformats.org/officeDocument/2006/relationships/customXml" Target="../ink/ink36.xml"/><Relationship Id="rId23" Type="http://schemas.openxmlformats.org/officeDocument/2006/relationships/image" Target="../media/image38.png"/><Relationship Id="rId22" Type="http://schemas.openxmlformats.org/officeDocument/2006/relationships/customXml" Target="../ink/ink35.xml"/><Relationship Id="rId21" Type="http://schemas.openxmlformats.org/officeDocument/2006/relationships/image" Target="../media/image37.png"/><Relationship Id="rId20" Type="http://schemas.openxmlformats.org/officeDocument/2006/relationships/customXml" Target="../ink/ink34.xml"/><Relationship Id="rId2" Type="http://schemas.openxmlformats.org/officeDocument/2006/relationships/customXml" Target="../ink/ink25.xml"/><Relationship Id="rId19" Type="http://schemas.openxmlformats.org/officeDocument/2006/relationships/image" Target="../media/image36.png"/><Relationship Id="rId18" Type="http://schemas.openxmlformats.org/officeDocument/2006/relationships/customXml" Target="../ink/ink33.xml"/><Relationship Id="rId17" Type="http://schemas.openxmlformats.org/officeDocument/2006/relationships/image" Target="../media/image35.png"/><Relationship Id="rId16" Type="http://schemas.openxmlformats.org/officeDocument/2006/relationships/customXml" Target="../ink/ink32.xml"/><Relationship Id="rId15" Type="http://schemas.openxmlformats.org/officeDocument/2006/relationships/image" Target="../media/image34.png"/><Relationship Id="rId14" Type="http://schemas.openxmlformats.org/officeDocument/2006/relationships/customXml" Target="../ink/ink31.xml"/><Relationship Id="rId13" Type="http://schemas.openxmlformats.org/officeDocument/2006/relationships/image" Target="../media/image33.png"/><Relationship Id="rId12" Type="http://schemas.openxmlformats.org/officeDocument/2006/relationships/customXml" Target="../ink/ink30.xml"/><Relationship Id="rId11" Type="http://schemas.openxmlformats.org/officeDocument/2006/relationships/image" Target="../media/image32.png"/><Relationship Id="rId10" Type="http://schemas.openxmlformats.org/officeDocument/2006/relationships/customXml" Target="../ink/ink29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customXml" Target="../ink/ink52.xml"/><Relationship Id="rId7" Type="http://schemas.openxmlformats.org/officeDocument/2006/relationships/image" Target="../media/image55.png"/><Relationship Id="rId6" Type="http://schemas.openxmlformats.org/officeDocument/2006/relationships/customXml" Target="../ink/ink51.xml"/><Relationship Id="rId55" Type="http://schemas.openxmlformats.org/officeDocument/2006/relationships/notesSlide" Target="../notesSlides/notesSlide3.xml"/><Relationship Id="rId54" Type="http://schemas.openxmlformats.org/officeDocument/2006/relationships/slideLayout" Target="../slideLayouts/slideLayout7.xml"/><Relationship Id="rId53" Type="http://schemas.openxmlformats.org/officeDocument/2006/relationships/image" Target="../media/image78.png"/><Relationship Id="rId52" Type="http://schemas.openxmlformats.org/officeDocument/2006/relationships/customXml" Target="../ink/ink74.xml"/><Relationship Id="rId51" Type="http://schemas.openxmlformats.org/officeDocument/2006/relationships/image" Target="../media/image77.png"/><Relationship Id="rId50" Type="http://schemas.openxmlformats.org/officeDocument/2006/relationships/customXml" Target="../ink/ink73.xml"/><Relationship Id="rId5" Type="http://schemas.openxmlformats.org/officeDocument/2006/relationships/image" Target="../media/image54.png"/><Relationship Id="rId49" Type="http://schemas.openxmlformats.org/officeDocument/2006/relationships/image" Target="../media/image76.png"/><Relationship Id="rId48" Type="http://schemas.openxmlformats.org/officeDocument/2006/relationships/customXml" Target="../ink/ink72.xml"/><Relationship Id="rId47" Type="http://schemas.openxmlformats.org/officeDocument/2006/relationships/image" Target="../media/image75.png"/><Relationship Id="rId46" Type="http://schemas.openxmlformats.org/officeDocument/2006/relationships/customXml" Target="../ink/ink71.xml"/><Relationship Id="rId45" Type="http://schemas.openxmlformats.org/officeDocument/2006/relationships/image" Target="../media/image74.png"/><Relationship Id="rId44" Type="http://schemas.openxmlformats.org/officeDocument/2006/relationships/customXml" Target="../ink/ink70.xml"/><Relationship Id="rId43" Type="http://schemas.openxmlformats.org/officeDocument/2006/relationships/image" Target="../media/image73.png"/><Relationship Id="rId42" Type="http://schemas.openxmlformats.org/officeDocument/2006/relationships/customXml" Target="../ink/ink69.xml"/><Relationship Id="rId41" Type="http://schemas.openxmlformats.org/officeDocument/2006/relationships/image" Target="../media/image72.png"/><Relationship Id="rId40" Type="http://schemas.openxmlformats.org/officeDocument/2006/relationships/customXml" Target="../ink/ink68.xml"/><Relationship Id="rId4" Type="http://schemas.openxmlformats.org/officeDocument/2006/relationships/customXml" Target="../ink/ink50.xml"/><Relationship Id="rId39" Type="http://schemas.openxmlformats.org/officeDocument/2006/relationships/image" Target="../media/image71.png"/><Relationship Id="rId38" Type="http://schemas.openxmlformats.org/officeDocument/2006/relationships/customXml" Target="../ink/ink67.xml"/><Relationship Id="rId37" Type="http://schemas.openxmlformats.org/officeDocument/2006/relationships/image" Target="../media/image70.png"/><Relationship Id="rId36" Type="http://schemas.openxmlformats.org/officeDocument/2006/relationships/customXml" Target="../ink/ink66.xml"/><Relationship Id="rId35" Type="http://schemas.openxmlformats.org/officeDocument/2006/relationships/image" Target="../media/image69.png"/><Relationship Id="rId34" Type="http://schemas.openxmlformats.org/officeDocument/2006/relationships/customXml" Target="../ink/ink65.xml"/><Relationship Id="rId33" Type="http://schemas.openxmlformats.org/officeDocument/2006/relationships/image" Target="../media/image68.png"/><Relationship Id="rId32" Type="http://schemas.openxmlformats.org/officeDocument/2006/relationships/customXml" Target="../ink/ink64.xml"/><Relationship Id="rId31" Type="http://schemas.openxmlformats.org/officeDocument/2006/relationships/image" Target="../media/image67.png"/><Relationship Id="rId30" Type="http://schemas.openxmlformats.org/officeDocument/2006/relationships/customXml" Target="../ink/ink63.xml"/><Relationship Id="rId3" Type="http://schemas.openxmlformats.org/officeDocument/2006/relationships/image" Target="../media/image53.png"/><Relationship Id="rId29" Type="http://schemas.openxmlformats.org/officeDocument/2006/relationships/image" Target="../media/image66.png"/><Relationship Id="rId28" Type="http://schemas.openxmlformats.org/officeDocument/2006/relationships/customXml" Target="../ink/ink62.xml"/><Relationship Id="rId27" Type="http://schemas.openxmlformats.org/officeDocument/2006/relationships/image" Target="../media/image65.png"/><Relationship Id="rId26" Type="http://schemas.openxmlformats.org/officeDocument/2006/relationships/customXml" Target="../ink/ink61.xml"/><Relationship Id="rId25" Type="http://schemas.openxmlformats.org/officeDocument/2006/relationships/image" Target="../media/image64.png"/><Relationship Id="rId24" Type="http://schemas.openxmlformats.org/officeDocument/2006/relationships/customXml" Target="../ink/ink60.xml"/><Relationship Id="rId23" Type="http://schemas.openxmlformats.org/officeDocument/2006/relationships/image" Target="../media/image63.png"/><Relationship Id="rId22" Type="http://schemas.openxmlformats.org/officeDocument/2006/relationships/customXml" Target="../ink/ink59.xml"/><Relationship Id="rId21" Type="http://schemas.openxmlformats.org/officeDocument/2006/relationships/image" Target="../media/image62.png"/><Relationship Id="rId20" Type="http://schemas.openxmlformats.org/officeDocument/2006/relationships/customXml" Target="../ink/ink58.xml"/><Relationship Id="rId2" Type="http://schemas.openxmlformats.org/officeDocument/2006/relationships/customXml" Target="../ink/ink49.xml"/><Relationship Id="rId19" Type="http://schemas.openxmlformats.org/officeDocument/2006/relationships/image" Target="../media/image61.png"/><Relationship Id="rId18" Type="http://schemas.openxmlformats.org/officeDocument/2006/relationships/customXml" Target="../ink/ink57.xml"/><Relationship Id="rId17" Type="http://schemas.openxmlformats.org/officeDocument/2006/relationships/image" Target="../media/image60.png"/><Relationship Id="rId16" Type="http://schemas.openxmlformats.org/officeDocument/2006/relationships/customXml" Target="../ink/ink56.xml"/><Relationship Id="rId15" Type="http://schemas.openxmlformats.org/officeDocument/2006/relationships/image" Target="../media/image59.png"/><Relationship Id="rId14" Type="http://schemas.openxmlformats.org/officeDocument/2006/relationships/customXml" Target="../ink/ink55.xml"/><Relationship Id="rId13" Type="http://schemas.openxmlformats.org/officeDocument/2006/relationships/image" Target="../media/image58.png"/><Relationship Id="rId12" Type="http://schemas.openxmlformats.org/officeDocument/2006/relationships/customXml" Target="../ink/ink54.xml"/><Relationship Id="rId11" Type="http://schemas.openxmlformats.org/officeDocument/2006/relationships/image" Target="../media/image57.png"/><Relationship Id="rId10" Type="http://schemas.openxmlformats.org/officeDocument/2006/relationships/customXml" Target="../ink/ink53.xml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28.png"/><Relationship Id="rId98" Type="http://schemas.openxmlformats.org/officeDocument/2006/relationships/customXml" Target="../ink/ink123.xml"/><Relationship Id="rId97" Type="http://schemas.openxmlformats.org/officeDocument/2006/relationships/image" Target="../media/image127.png"/><Relationship Id="rId96" Type="http://schemas.openxmlformats.org/officeDocument/2006/relationships/customXml" Target="../ink/ink122.xml"/><Relationship Id="rId95" Type="http://schemas.openxmlformats.org/officeDocument/2006/relationships/image" Target="../media/image126.png"/><Relationship Id="rId94" Type="http://schemas.openxmlformats.org/officeDocument/2006/relationships/customXml" Target="../ink/ink121.xml"/><Relationship Id="rId93" Type="http://schemas.openxmlformats.org/officeDocument/2006/relationships/image" Target="../media/image125.png"/><Relationship Id="rId92" Type="http://schemas.openxmlformats.org/officeDocument/2006/relationships/customXml" Target="../ink/ink120.xml"/><Relationship Id="rId91" Type="http://schemas.openxmlformats.org/officeDocument/2006/relationships/image" Target="../media/image124.png"/><Relationship Id="rId90" Type="http://schemas.openxmlformats.org/officeDocument/2006/relationships/customXml" Target="../ink/ink119.xml"/><Relationship Id="rId9" Type="http://schemas.openxmlformats.org/officeDocument/2006/relationships/image" Target="../media/image83.png"/><Relationship Id="rId89" Type="http://schemas.openxmlformats.org/officeDocument/2006/relationships/image" Target="../media/image123.png"/><Relationship Id="rId88" Type="http://schemas.openxmlformats.org/officeDocument/2006/relationships/customXml" Target="../ink/ink118.xml"/><Relationship Id="rId87" Type="http://schemas.openxmlformats.org/officeDocument/2006/relationships/image" Target="../media/image122.png"/><Relationship Id="rId86" Type="http://schemas.openxmlformats.org/officeDocument/2006/relationships/customXml" Target="../ink/ink117.xml"/><Relationship Id="rId85" Type="http://schemas.openxmlformats.org/officeDocument/2006/relationships/image" Target="../media/image121.png"/><Relationship Id="rId84" Type="http://schemas.openxmlformats.org/officeDocument/2006/relationships/customXml" Target="../ink/ink116.xml"/><Relationship Id="rId83" Type="http://schemas.openxmlformats.org/officeDocument/2006/relationships/image" Target="../media/image120.png"/><Relationship Id="rId82" Type="http://schemas.openxmlformats.org/officeDocument/2006/relationships/customXml" Target="../ink/ink115.xml"/><Relationship Id="rId81" Type="http://schemas.openxmlformats.org/officeDocument/2006/relationships/image" Target="../media/image119.png"/><Relationship Id="rId80" Type="http://schemas.openxmlformats.org/officeDocument/2006/relationships/customXml" Target="../ink/ink114.xml"/><Relationship Id="rId8" Type="http://schemas.openxmlformats.org/officeDocument/2006/relationships/customXml" Target="../ink/ink78.xml"/><Relationship Id="rId79" Type="http://schemas.openxmlformats.org/officeDocument/2006/relationships/image" Target="../media/image118.png"/><Relationship Id="rId78" Type="http://schemas.openxmlformats.org/officeDocument/2006/relationships/customXml" Target="../ink/ink113.xml"/><Relationship Id="rId77" Type="http://schemas.openxmlformats.org/officeDocument/2006/relationships/image" Target="../media/image117.png"/><Relationship Id="rId76" Type="http://schemas.openxmlformats.org/officeDocument/2006/relationships/customXml" Target="../ink/ink112.xml"/><Relationship Id="rId75" Type="http://schemas.openxmlformats.org/officeDocument/2006/relationships/image" Target="../media/image116.png"/><Relationship Id="rId74" Type="http://schemas.openxmlformats.org/officeDocument/2006/relationships/customXml" Target="../ink/ink111.xml"/><Relationship Id="rId73" Type="http://schemas.openxmlformats.org/officeDocument/2006/relationships/image" Target="../media/image115.png"/><Relationship Id="rId72" Type="http://schemas.openxmlformats.org/officeDocument/2006/relationships/customXml" Target="../ink/ink110.xml"/><Relationship Id="rId71" Type="http://schemas.openxmlformats.org/officeDocument/2006/relationships/image" Target="../media/image114.png"/><Relationship Id="rId70" Type="http://schemas.openxmlformats.org/officeDocument/2006/relationships/customXml" Target="../ink/ink109.xml"/><Relationship Id="rId7" Type="http://schemas.openxmlformats.org/officeDocument/2006/relationships/image" Target="../media/image82.png"/><Relationship Id="rId69" Type="http://schemas.openxmlformats.org/officeDocument/2006/relationships/image" Target="../media/image113.png"/><Relationship Id="rId68" Type="http://schemas.openxmlformats.org/officeDocument/2006/relationships/customXml" Target="../ink/ink108.xml"/><Relationship Id="rId67" Type="http://schemas.openxmlformats.org/officeDocument/2006/relationships/image" Target="../media/image112.png"/><Relationship Id="rId66" Type="http://schemas.openxmlformats.org/officeDocument/2006/relationships/customXml" Target="../ink/ink107.xml"/><Relationship Id="rId65" Type="http://schemas.openxmlformats.org/officeDocument/2006/relationships/image" Target="../media/image111.png"/><Relationship Id="rId64" Type="http://schemas.openxmlformats.org/officeDocument/2006/relationships/customXml" Target="../ink/ink106.xml"/><Relationship Id="rId63" Type="http://schemas.openxmlformats.org/officeDocument/2006/relationships/image" Target="../media/image110.png"/><Relationship Id="rId62" Type="http://schemas.openxmlformats.org/officeDocument/2006/relationships/customXml" Target="../ink/ink105.xml"/><Relationship Id="rId61" Type="http://schemas.openxmlformats.org/officeDocument/2006/relationships/image" Target="../media/image109.png"/><Relationship Id="rId60" Type="http://schemas.openxmlformats.org/officeDocument/2006/relationships/customXml" Target="../ink/ink104.xml"/><Relationship Id="rId6" Type="http://schemas.openxmlformats.org/officeDocument/2006/relationships/customXml" Target="../ink/ink77.xml"/><Relationship Id="rId59" Type="http://schemas.openxmlformats.org/officeDocument/2006/relationships/image" Target="../media/image108.png"/><Relationship Id="rId58" Type="http://schemas.openxmlformats.org/officeDocument/2006/relationships/customXml" Target="../ink/ink103.xml"/><Relationship Id="rId57" Type="http://schemas.openxmlformats.org/officeDocument/2006/relationships/image" Target="../media/image107.png"/><Relationship Id="rId56" Type="http://schemas.openxmlformats.org/officeDocument/2006/relationships/customXml" Target="../ink/ink102.xml"/><Relationship Id="rId55" Type="http://schemas.openxmlformats.org/officeDocument/2006/relationships/image" Target="../media/image106.png"/><Relationship Id="rId54" Type="http://schemas.openxmlformats.org/officeDocument/2006/relationships/customXml" Target="../ink/ink101.xml"/><Relationship Id="rId53" Type="http://schemas.openxmlformats.org/officeDocument/2006/relationships/image" Target="../media/image105.png"/><Relationship Id="rId52" Type="http://schemas.openxmlformats.org/officeDocument/2006/relationships/customXml" Target="../ink/ink100.xml"/><Relationship Id="rId51" Type="http://schemas.openxmlformats.org/officeDocument/2006/relationships/image" Target="../media/image104.png"/><Relationship Id="rId50" Type="http://schemas.openxmlformats.org/officeDocument/2006/relationships/customXml" Target="../ink/ink99.xml"/><Relationship Id="rId5" Type="http://schemas.openxmlformats.org/officeDocument/2006/relationships/image" Target="../media/image81.png"/><Relationship Id="rId49" Type="http://schemas.openxmlformats.org/officeDocument/2006/relationships/image" Target="../media/image103.png"/><Relationship Id="rId48" Type="http://schemas.openxmlformats.org/officeDocument/2006/relationships/customXml" Target="../ink/ink98.xml"/><Relationship Id="rId47" Type="http://schemas.openxmlformats.org/officeDocument/2006/relationships/image" Target="../media/image102.png"/><Relationship Id="rId46" Type="http://schemas.openxmlformats.org/officeDocument/2006/relationships/customXml" Target="../ink/ink97.xml"/><Relationship Id="rId45" Type="http://schemas.openxmlformats.org/officeDocument/2006/relationships/image" Target="../media/image101.png"/><Relationship Id="rId44" Type="http://schemas.openxmlformats.org/officeDocument/2006/relationships/customXml" Target="../ink/ink96.xml"/><Relationship Id="rId43" Type="http://schemas.openxmlformats.org/officeDocument/2006/relationships/image" Target="../media/image100.png"/><Relationship Id="rId42" Type="http://schemas.openxmlformats.org/officeDocument/2006/relationships/customXml" Target="../ink/ink95.xml"/><Relationship Id="rId41" Type="http://schemas.openxmlformats.org/officeDocument/2006/relationships/image" Target="../media/image99.png"/><Relationship Id="rId40" Type="http://schemas.openxmlformats.org/officeDocument/2006/relationships/customXml" Target="../ink/ink94.xml"/><Relationship Id="rId4" Type="http://schemas.openxmlformats.org/officeDocument/2006/relationships/customXml" Target="../ink/ink76.xml"/><Relationship Id="rId39" Type="http://schemas.openxmlformats.org/officeDocument/2006/relationships/image" Target="../media/image98.png"/><Relationship Id="rId38" Type="http://schemas.openxmlformats.org/officeDocument/2006/relationships/customXml" Target="../ink/ink93.xml"/><Relationship Id="rId37" Type="http://schemas.openxmlformats.org/officeDocument/2006/relationships/image" Target="../media/image97.png"/><Relationship Id="rId36" Type="http://schemas.openxmlformats.org/officeDocument/2006/relationships/customXml" Target="../ink/ink92.xml"/><Relationship Id="rId35" Type="http://schemas.openxmlformats.org/officeDocument/2006/relationships/image" Target="../media/image96.png"/><Relationship Id="rId34" Type="http://schemas.openxmlformats.org/officeDocument/2006/relationships/customXml" Target="../ink/ink91.xml"/><Relationship Id="rId33" Type="http://schemas.openxmlformats.org/officeDocument/2006/relationships/image" Target="../media/image95.png"/><Relationship Id="rId32" Type="http://schemas.openxmlformats.org/officeDocument/2006/relationships/customXml" Target="../ink/ink90.xml"/><Relationship Id="rId31" Type="http://schemas.openxmlformats.org/officeDocument/2006/relationships/image" Target="../media/image94.png"/><Relationship Id="rId30" Type="http://schemas.openxmlformats.org/officeDocument/2006/relationships/customXml" Target="../ink/ink89.xml"/><Relationship Id="rId3" Type="http://schemas.openxmlformats.org/officeDocument/2006/relationships/image" Target="../media/image80.png"/><Relationship Id="rId29" Type="http://schemas.openxmlformats.org/officeDocument/2006/relationships/image" Target="../media/image93.png"/><Relationship Id="rId28" Type="http://schemas.openxmlformats.org/officeDocument/2006/relationships/customXml" Target="../ink/ink88.xml"/><Relationship Id="rId27" Type="http://schemas.openxmlformats.org/officeDocument/2006/relationships/image" Target="../media/image92.png"/><Relationship Id="rId26" Type="http://schemas.openxmlformats.org/officeDocument/2006/relationships/customXml" Target="../ink/ink87.xml"/><Relationship Id="rId25" Type="http://schemas.openxmlformats.org/officeDocument/2006/relationships/image" Target="../media/image91.png"/><Relationship Id="rId24" Type="http://schemas.openxmlformats.org/officeDocument/2006/relationships/customXml" Target="../ink/ink86.xml"/><Relationship Id="rId23" Type="http://schemas.openxmlformats.org/officeDocument/2006/relationships/image" Target="../media/image90.png"/><Relationship Id="rId22" Type="http://schemas.openxmlformats.org/officeDocument/2006/relationships/customXml" Target="../ink/ink85.xml"/><Relationship Id="rId21" Type="http://schemas.openxmlformats.org/officeDocument/2006/relationships/image" Target="../media/image89.png"/><Relationship Id="rId203" Type="http://schemas.openxmlformats.org/officeDocument/2006/relationships/notesSlide" Target="../notesSlides/notesSlide4.xml"/><Relationship Id="rId202" Type="http://schemas.openxmlformats.org/officeDocument/2006/relationships/slideLayout" Target="../slideLayouts/slideLayout7.xml"/><Relationship Id="rId201" Type="http://schemas.openxmlformats.org/officeDocument/2006/relationships/image" Target="../media/image179.png"/><Relationship Id="rId200" Type="http://schemas.openxmlformats.org/officeDocument/2006/relationships/customXml" Target="../ink/ink174.xml"/><Relationship Id="rId20" Type="http://schemas.openxmlformats.org/officeDocument/2006/relationships/customXml" Target="../ink/ink84.xml"/><Relationship Id="rId2" Type="http://schemas.openxmlformats.org/officeDocument/2006/relationships/customXml" Target="../ink/ink75.xml"/><Relationship Id="rId199" Type="http://schemas.openxmlformats.org/officeDocument/2006/relationships/image" Target="../media/image178.png"/><Relationship Id="rId198" Type="http://schemas.openxmlformats.org/officeDocument/2006/relationships/customXml" Target="../ink/ink173.xml"/><Relationship Id="rId197" Type="http://schemas.openxmlformats.org/officeDocument/2006/relationships/image" Target="../media/image177.png"/><Relationship Id="rId196" Type="http://schemas.openxmlformats.org/officeDocument/2006/relationships/customXml" Target="../ink/ink172.xml"/><Relationship Id="rId195" Type="http://schemas.openxmlformats.org/officeDocument/2006/relationships/image" Target="../media/image176.png"/><Relationship Id="rId194" Type="http://schemas.openxmlformats.org/officeDocument/2006/relationships/customXml" Target="../ink/ink171.xml"/><Relationship Id="rId193" Type="http://schemas.openxmlformats.org/officeDocument/2006/relationships/image" Target="../media/image175.png"/><Relationship Id="rId192" Type="http://schemas.openxmlformats.org/officeDocument/2006/relationships/customXml" Target="../ink/ink170.xml"/><Relationship Id="rId191" Type="http://schemas.openxmlformats.org/officeDocument/2006/relationships/image" Target="../media/image174.png"/><Relationship Id="rId190" Type="http://schemas.openxmlformats.org/officeDocument/2006/relationships/customXml" Target="../ink/ink169.xml"/><Relationship Id="rId19" Type="http://schemas.openxmlformats.org/officeDocument/2006/relationships/image" Target="../media/image88.png"/><Relationship Id="rId189" Type="http://schemas.openxmlformats.org/officeDocument/2006/relationships/image" Target="../media/image173.png"/><Relationship Id="rId188" Type="http://schemas.openxmlformats.org/officeDocument/2006/relationships/customXml" Target="../ink/ink168.xml"/><Relationship Id="rId187" Type="http://schemas.openxmlformats.org/officeDocument/2006/relationships/image" Target="../media/image172.png"/><Relationship Id="rId186" Type="http://schemas.openxmlformats.org/officeDocument/2006/relationships/customXml" Target="../ink/ink167.xml"/><Relationship Id="rId185" Type="http://schemas.openxmlformats.org/officeDocument/2006/relationships/image" Target="../media/image171.png"/><Relationship Id="rId184" Type="http://schemas.openxmlformats.org/officeDocument/2006/relationships/customXml" Target="../ink/ink166.xml"/><Relationship Id="rId183" Type="http://schemas.openxmlformats.org/officeDocument/2006/relationships/image" Target="../media/image170.png"/><Relationship Id="rId182" Type="http://schemas.openxmlformats.org/officeDocument/2006/relationships/customXml" Target="../ink/ink165.xml"/><Relationship Id="rId181" Type="http://schemas.openxmlformats.org/officeDocument/2006/relationships/image" Target="../media/image169.png"/><Relationship Id="rId180" Type="http://schemas.openxmlformats.org/officeDocument/2006/relationships/customXml" Target="../ink/ink164.xml"/><Relationship Id="rId18" Type="http://schemas.openxmlformats.org/officeDocument/2006/relationships/customXml" Target="../ink/ink83.xml"/><Relationship Id="rId179" Type="http://schemas.openxmlformats.org/officeDocument/2006/relationships/image" Target="../media/image168.png"/><Relationship Id="rId178" Type="http://schemas.openxmlformats.org/officeDocument/2006/relationships/customXml" Target="../ink/ink163.xml"/><Relationship Id="rId177" Type="http://schemas.openxmlformats.org/officeDocument/2006/relationships/image" Target="../media/image167.png"/><Relationship Id="rId176" Type="http://schemas.openxmlformats.org/officeDocument/2006/relationships/customXml" Target="../ink/ink162.xml"/><Relationship Id="rId175" Type="http://schemas.openxmlformats.org/officeDocument/2006/relationships/image" Target="../media/image166.png"/><Relationship Id="rId174" Type="http://schemas.openxmlformats.org/officeDocument/2006/relationships/customXml" Target="../ink/ink161.xml"/><Relationship Id="rId173" Type="http://schemas.openxmlformats.org/officeDocument/2006/relationships/image" Target="../media/image165.png"/><Relationship Id="rId172" Type="http://schemas.openxmlformats.org/officeDocument/2006/relationships/customXml" Target="../ink/ink160.xml"/><Relationship Id="rId171" Type="http://schemas.openxmlformats.org/officeDocument/2006/relationships/image" Target="../media/image164.png"/><Relationship Id="rId170" Type="http://schemas.openxmlformats.org/officeDocument/2006/relationships/customXml" Target="../ink/ink159.xml"/><Relationship Id="rId17" Type="http://schemas.openxmlformats.org/officeDocument/2006/relationships/image" Target="../media/image87.png"/><Relationship Id="rId169" Type="http://schemas.openxmlformats.org/officeDocument/2006/relationships/image" Target="../media/image163.png"/><Relationship Id="rId168" Type="http://schemas.openxmlformats.org/officeDocument/2006/relationships/customXml" Target="../ink/ink158.xml"/><Relationship Id="rId167" Type="http://schemas.openxmlformats.org/officeDocument/2006/relationships/image" Target="../media/image162.png"/><Relationship Id="rId166" Type="http://schemas.openxmlformats.org/officeDocument/2006/relationships/customXml" Target="../ink/ink157.xml"/><Relationship Id="rId165" Type="http://schemas.openxmlformats.org/officeDocument/2006/relationships/image" Target="../media/image161.png"/><Relationship Id="rId164" Type="http://schemas.openxmlformats.org/officeDocument/2006/relationships/customXml" Target="../ink/ink156.xml"/><Relationship Id="rId163" Type="http://schemas.openxmlformats.org/officeDocument/2006/relationships/image" Target="../media/image160.png"/><Relationship Id="rId162" Type="http://schemas.openxmlformats.org/officeDocument/2006/relationships/customXml" Target="../ink/ink155.xml"/><Relationship Id="rId161" Type="http://schemas.openxmlformats.org/officeDocument/2006/relationships/image" Target="../media/image159.png"/><Relationship Id="rId160" Type="http://schemas.openxmlformats.org/officeDocument/2006/relationships/customXml" Target="../ink/ink154.xml"/><Relationship Id="rId16" Type="http://schemas.openxmlformats.org/officeDocument/2006/relationships/customXml" Target="../ink/ink82.xml"/><Relationship Id="rId159" Type="http://schemas.openxmlformats.org/officeDocument/2006/relationships/image" Target="../media/image158.png"/><Relationship Id="rId158" Type="http://schemas.openxmlformats.org/officeDocument/2006/relationships/customXml" Target="../ink/ink153.xml"/><Relationship Id="rId157" Type="http://schemas.openxmlformats.org/officeDocument/2006/relationships/image" Target="../media/image157.png"/><Relationship Id="rId156" Type="http://schemas.openxmlformats.org/officeDocument/2006/relationships/customXml" Target="../ink/ink152.xml"/><Relationship Id="rId155" Type="http://schemas.openxmlformats.org/officeDocument/2006/relationships/image" Target="../media/image156.png"/><Relationship Id="rId154" Type="http://schemas.openxmlformats.org/officeDocument/2006/relationships/customXml" Target="../ink/ink151.xml"/><Relationship Id="rId153" Type="http://schemas.openxmlformats.org/officeDocument/2006/relationships/image" Target="../media/image155.png"/><Relationship Id="rId152" Type="http://schemas.openxmlformats.org/officeDocument/2006/relationships/customXml" Target="../ink/ink150.xml"/><Relationship Id="rId151" Type="http://schemas.openxmlformats.org/officeDocument/2006/relationships/image" Target="../media/image154.png"/><Relationship Id="rId150" Type="http://schemas.openxmlformats.org/officeDocument/2006/relationships/customXml" Target="../ink/ink149.xml"/><Relationship Id="rId15" Type="http://schemas.openxmlformats.org/officeDocument/2006/relationships/image" Target="../media/image86.png"/><Relationship Id="rId149" Type="http://schemas.openxmlformats.org/officeDocument/2006/relationships/image" Target="../media/image153.png"/><Relationship Id="rId148" Type="http://schemas.openxmlformats.org/officeDocument/2006/relationships/customXml" Target="../ink/ink148.xml"/><Relationship Id="rId147" Type="http://schemas.openxmlformats.org/officeDocument/2006/relationships/image" Target="../media/image152.png"/><Relationship Id="rId146" Type="http://schemas.openxmlformats.org/officeDocument/2006/relationships/customXml" Target="../ink/ink147.xml"/><Relationship Id="rId145" Type="http://schemas.openxmlformats.org/officeDocument/2006/relationships/image" Target="../media/image151.png"/><Relationship Id="rId144" Type="http://schemas.openxmlformats.org/officeDocument/2006/relationships/customXml" Target="../ink/ink146.xml"/><Relationship Id="rId143" Type="http://schemas.openxmlformats.org/officeDocument/2006/relationships/image" Target="../media/image150.png"/><Relationship Id="rId142" Type="http://schemas.openxmlformats.org/officeDocument/2006/relationships/customXml" Target="../ink/ink145.xml"/><Relationship Id="rId141" Type="http://schemas.openxmlformats.org/officeDocument/2006/relationships/image" Target="../media/image149.png"/><Relationship Id="rId140" Type="http://schemas.openxmlformats.org/officeDocument/2006/relationships/customXml" Target="../ink/ink144.xml"/><Relationship Id="rId14" Type="http://schemas.openxmlformats.org/officeDocument/2006/relationships/customXml" Target="../ink/ink81.xml"/><Relationship Id="rId139" Type="http://schemas.openxmlformats.org/officeDocument/2006/relationships/image" Target="../media/image148.png"/><Relationship Id="rId138" Type="http://schemas.openxmlformats.org/officeDocument/2006/relationships/customXml" Target="../ink/ink143.xml"/><Relationship Id="rId137" Type="http://schemas.openxmlformats.org/officeDocument/2006/relationships/image" Target="../media/image147.png"/><Relationship Id="rId136" Type="http://schemas.openxmlformats.org/officeDocument/2006/relationships/customXml" Target="../ink/ink142.xml"/><Relationship Id="rId135" Type="http://schemas.openxmlformats.org/officeDocument/2006/relationships/image" Target="../media/image146.png"/><Relationship Id="rId134" Type="http://schemas.openxmlformats.org/officeDocument/2006/relationships/customXml" Target="../ink/ink141.xml"/><Relationship Id="rId133" Type="http://schemas.openxmlformats.org/officeDocument/2006/relationships/image" Target="../media/image145.png"/><Relationship Id="rId132" Type="http://schemas.openxmlformats.org/officeDocument/2006/relationships/customXml" Target="../ink/ink140.xml"/><Relationship Id="rId131" Type="http://schemas.openxmlformats.org/officeDocument/2006/relationships/image" Target="../media/image144.png"/><Relationship Id="rId130" Type="http://schemas.openxmlformats.org/officeDocument/2006/relationships/customXml" Target="../ink/ink139.xml"/><Relationship Id="rId13" Type="http://schemas.openxmlformats.org/officeDocument/2006/relationships/image" Target="../media/image85.png"/><Relationship Id="rId129" Type="http://schemas.openxmlformats.org/officeDocument/2006/relationships/image" Target="../media/image143.png"/><Relationship Id="rId128" Type="http://schemas.openxmlformats.org/officeDocument/2006/relationships/customXml" Target="../ink/ink138.xml"/><Relationship Id="rId127" Type="http://schemas.openxmlformats.org/officeDocument/2006/relationships/image" Target="../media/image142.png"/><Relationship Id="rId126" Type="http://schemas.openxmlformats.org/officeDocument/2006/relationships/customXml" Target="../ink/ink137.xml"/><Relationship Id="rId125" Type="http://schemas.openxmlformats.org/officeDocument/2006/relationships/image" Target="../media/image141.png"/><Relationship Id="rId124" Type="http://schemas.openxmlformats.org/officeDocument/2006/relationships/customXml" Target="../ink/ink136.xml"/><Relationship Id="rId123" Type="http://schemas.openxmlformats.org/officeDocument/2006/relationships/image" Target="../media/image140.png"/><Relationship Id="rId122" Type="http://schemas.openxmlformats.org/officeDocument/2006/relationships/customXml" Target="../ink/ink135.xml"/><Relationship Id="rId121" Type="http://schemas.openxmlformats.org/officeDocument/2006/relationships/image" Target="../media/image139.png"/><Relationship Id="rId120" Type="http://schemas.openxmlformats.org/officeDocument/2006/relationships/customXml" Target="../ink/ink134.xml"/><Relationship Id="rId12" Type="http://schemas.openxmlformats.org/officeDocument/2006/relationships/customXml" Target="../ink/ink80.xml"/><Relationship Id="rId119" Type="http://schemas.openxmlformats.org/officeDocument/2006/relationships/image" Target="../media/image138.png"/><Relationship Id="rId118" Type="http://schemas.openxmlformats.org/officeDocument/2006/relationships/customXml" Target="../ink/ink133.xml"/><Relationship Id="rId117" Type="http://schemas.openxmlformats.org/officeDocument/2006/relationships/image" Target="../media/image137.png"/><Relationship Id="rId116" Type="http://schemas.openxmlformats.org/officeDocument/2006/relationships/customXml" Target="../ink/ink132.xml"/><Relationship Id="rId115" Type="http://schemas.openxmlformats.org/officeDocument/2006/relationships/image" Target="../media/image136.png"/><Relationship Id="rId114" Type="http://schemas.openxmlformats.org/officeDocument/2006/relationships/customXml" Target="../ink/ink131.xml"/><Relationship Id="rId113" Type="http://schemas.openxmlformats.org/officeDocument/2006/relationships/image" Target="../media/image135.png"/><Relationship Id="rId112" Type="http://schemas.openxmlformats.org/officeDocument/2006/relationships/customXml" Target="../ink/ink130.xml"/><Relationship Id="rId111" Type="http://schemas.openxmlformats.org/officeDocument/2006/relationships/image" Target="../media/image134.png"/><Relationship Id="rId110" Type="http://schemas.openxmlformats.org/officeDocument/2006/relationships/customXml" Target="../ink/ink129.xml"/><Relationship Id="rId11" Type="http://schemas.openxmlformats.org/officeDocument/2006/relationships/image" Target="../media/image84.png"/><Relationship Id="rId109" Type="http://schemas.openxmlformats.org/officeDocument/2006/relationships/image" Target="../media/image133.png"/><Relationship Id="rId108" Type="http://schemas.openxmlformats.org/officeDocument/2006/relationships/customXml" Target="../ink/ink128.xml"/><Relationship Id="rId107" Type="http://schemas.openxmlformats.org/officeDocument/2006/relationships/image" Target="../media/image132.png"/><Relationship Id="rId106" Type="http://schemas.openxmlformats.org/officeDocument/2006/relationships/customXml" Target="../ink/ink127.xml"/><Relationship Id="rId105" Type="http://schemas.openxmlformats.org/officeDocument/2006/relationships/image" Target="../media/image131.png"/><Relationship Id="rId104" Type="http://schemas.openxmlformats.org/officeDocument/2006/relationships/customXml" Target="../ink/ink126.xml"/><Relationship Id="rId103" Type="http://schemas.openxmlformats.org/officeDocument/2006/relationships/image" Target="../media/image130.png"/><Relationship Id="rId102" Type="http://schemas.openxmlformats.org/officeDocument/2006/relationships/customXml" Target="../ink/ink125.xml"/><Relationship Id="rId101" Type="http://schemas.openxmlformats.org/officeDocument/2006/relationships/image" Target="../media/image129.png"/><Relationship Id="rId100" Type="http://schemas.openxmlformats.org/officeDocument/2006/relationships/customXml" Target="../ink/ink124.xml"/><Relationship Id="rId10" Type="http://schemas.openxmlformats.org/officeDocument/2006/relationships/customXml" Target="../ink/ink79.xml"/><Relationship Id="rId1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customXml" Target="../ink/ink178.xml"/><Relationship Id="rId7" Type="http://schemas.openxmlformats.org/officeDocument/2006/relationships/image" Target="../media/image183.png"/><Relationship Id="rId6" Type="http://schemas.openxmlformats.org/officeDocument/2006/relationships/customXml" Target="../ink/ink177.xml"/><Relationship Id="rId5" Type="http://schemas.openxmlformats.org/officeDocument/2006/relationships/image" Target="../media/image182.png"/><Relationship Id="rId43" Type="http://schemas.openxmlformats.org/officeDocument/2006/relationships/notesSlide" Target="../notesSlides/notesSlide5.xml"/><Relationship Id="rId42" Type="http://schemas.openxmlformats.org/officeDocument/2006/relationships/slideLayout" Target="../slideLayouts/slideLayout7.xml"/><Relationship Id="rId41" Type="http://schemas.openxmlformats.org/officeDocument/2006/relationships/image" Target="../media/image200.png"/><Relationship Id="rId40" Type="http://schemas.openxmlformats.org/officeDocument/2006/relationships/customXml" Target="../ink/ink194.xml"/><Relationship Id="rId4" Type="http://schemas.openxmlformats.org/officeDocument/2006/relationships/customXml" Target="../ink/ink176.xml"/><Relationship Id="rId39" Type="http://schemas.openxmlformats.org/officeDocument/2006/relationships/image" Target="../media/image199.png"/><Relationship Id="rId38" Type="http://schemas.openxmlformats.org/officeDocument/2006/relationships/customXml" Target="../ink/ink193.xml"/><Relationship Id="rId37" Type="http://schemas.openxmlformats.org/officeDocument/2006/relationships/image" Target="../media/image198.png"/><Relationship Id="rId36" Type="http://schemas.openxmlformats.org/officeDocument/2006/relationships/customXml" Target="../ink/ink192.xml"/><Relationship Id="rId35" Type="http://schemas.openxmlformats.org/officeDocument/2006/relationships/image" Target="../media/image197.png"/><Relationship Id="rId34" Type="http://schemas.openxmlformats.org/officeDocument/2006/relationships/customXml" Target="../ink/ink191.xml"/><Relationship Id="rId33" Type="http://schemas.openxmlformats.org/officeDocument/2006/relationships/image" Target="../media/image196.png"/><Relationship Id="rId32" Type="http://schemas.openxmlformats.org/officeDocument/2006/relationships/customXml" Target="../ink/ink190.xml"/><Relationship Id="rId31" Type="http://schemas.openxmlformats.org/officeDocument/2006/relationships/image" Target="../media/image195.png"/><Relationship Id="rId30" Type="http://schemas.openxmlformats.org/officeDocument/2006/relationships/customXml" Target="../ink/ink189.xml"/><Relationship Id="rId3" Type="http://schemas.openxmlformats.org/officeDocument/2006/relationships/image" Target="../media/image181.png"/><Relationship Id="rId29" Type="http://schemas.openxmlformats.org/officeDocument/2006/relationships/image" Target="../media/image194.png"/><Relationship Id="rId28" Type="http://schemas.openxmlformats.org/officeDocument/2006/relationships/customXml" Target="../ink/ink188.xml"/><Relationship Id="rId27" Type="http://schemas.openxmlformats.org/officeDocument/2006/relationships/image" Target="../media/image193.png"/><Relationship Id="rId26" Type="http://schemas.openxmlformats.org/officeDocument/2006/relationships/customXml" Target="../ink/ink187.xml"/><Relationship Id="rId25" Type="http://schemas.openxmlformats.org/officeDocument/2006/relationships/image" Target="../media/image192.png"/><Relationship Id="rId24" Type="http://schemas.openxmlformats.org/officeDocument/2006/relationships/customXml" Target="../ink/ink186.xml"/><Relationship Id="rId23" Type="http://schemas.openxmlformats.org/officeDocument/2006/relationships/image" Target="../media/image191.png"/><Relationship Id="rId22" Type="http://schemas.openxmlformats.org/officeDocument/2006/relationships/customXml" Target="../ink/ink185.xml"/><Relationship Id="rId21" Type="http://schemas.openxmlformats.org/officeDocument/2006/relationships/image" Target="../media/image190.png"/><Relationship Id="rId20" Type="http://schemas.openxmlformats.org/officeDocument/2006/relationships/customXml" Target="../ink/ink184.xml"/><Relationship Id="rId2" Type="http://schemas.openxmlformats.org/officeDocument/2006/relationships/customXml" Target="../ink/ink175.xml"/><Relationship Id="rId19" Type="http://schemas.openxmlformats.org/officeDocument/2006/relationships/image" Target="../media/image189.png"/><Relationship Id="rId18" Type="http://schemas.openxmlformats.org/officeDocument/2006/relationships/customXml" Target="../ink/ink183.xml"/><Relationship Id="rId17" Type="http://schemas.openxmlformats.org/officeDocument/2006/relationships/image" Target="../media/image188.png"/><Relationship Id="rId16" Type="http://schemas.openxmlformats.org/officeDocument/2006/relationships/customXml" Target="../ink/ink182.xml"/><Relationship Id="rId15" Type="http://schemas.openxmlformats.org/officeDocument/2006/relationships/image" Target="../media/image187.png"/><Relationship Id="rId14" Type="http://schemas.openxmlformats.org/officeDocument/2006/relationships/customXml" Target="../ink/ink181.xml"/><Relationship Id="rId13" Type="http://schemas.openxmlformats.org/officeDocument/2006/relationships/image" Target="../media/image186.png"/><Relationship Id="rId12" Type="http://schemas.openxmlformats.org/officeDocument/2006/relationships/customXml" Target="../ink/ink180.xml"/><Relationship Id="rId11" Type="http://schemas.openxmlformats.org/officeDocument/2006/relationships/image" Target="../media/image185.png"/><Relationship Id="rId10" Type="http://schemas.openxmlformats.org/officeDocument/2006/relationships/customXml" Target="../ink/ink179.xml"/><Relationship Id="rId1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customXml" Target="../ink/ink198.xml"/><Relationship Id="rId7" Type="http://schemas.openxmlformats.org/officeDocument/2006/relationships/image" Target="../media/image204.png"/><Relationship Id="rId62" Type="http://schemas.openxmlformats.org/officeDocument/2006/relationships/slideLayout" Target="../slideLayouts/slideLayout7.xml"/><Relationship Id="rId61" Type="http://schemas.openxmlformats.org/officeDocument/2006/relationships/image" Target="../media/image231.png"/><Relationship Id="rId60" Type="http://schemas.openxmlformats.org/officeDocument/2006/relationships/customXml" Target="../ink/ink224.xml"/><Relationship Id="rId6" Type="http://schemas.openxmlformats.org/officeDocument/2006/relationships/customXml" Target="../ink/ink197.xml"/><Relationship Id="rId59" Type="http://schemas.openxmlformats.org/officeDocument/2006/relationships/image" Target="../media/image230.png"/><Relationship Id="rId58" Type="http://schemas.openxmlformats.org/officeDocument/2006/relationships/customXml" Target="../ink/ink223.xml"/><Relationship Id="rId57" Type="http://schemas.openxmlformats.org/officeDocument/2006/relationships/image" Target="../media/image229.png"/><Relationship Id="rId56" Type="http://schemas.openxmlformats.org/officeDocument/2006/relationships/customXml" Target="../ink/ink222.xml"/><Relationship Id="rId55" Type="http://schemas.openxmlformats.org/officeDocument/2006/relationships/image" Target="../media/image228.png"/><Relationship Id="rId54" Type="http://schemas.openxmlformats.org/officeDocument/2006/relationships/customXml" Target="../ink/ink221.xml"/><Relationship Id="rId53" Type="http://schemas.openxmlformats.org/officeDocument/2006/relationships/image" Target="../media/image227.png"/><Relationship Id="rId52" Type="http://schemas.openxmlformats.org/officeDocument/2006/relationships/customXml" Target="../ink/ink220.xml"/><Relationship Id="rId51" Type="http://schemas.openxmlformats.org/officeDocument/2006/relationships/image" Target="../media/image226.png"/><Relationship Id="rId50" Type="http://schemas.openxmlformats.org/officeDocument/2006/relationships/customXml" Target="../ink/ink219.xml"/><Relationship Id="rId5" Type="http://schemas.openxmlformats.org/officeDocument/2006/relationships/image" Target="../media/image203.png"/><Relationship Id="rId49" Type="http://schemas.openxmlformats.org/officeDocument/2006/relationships/image" Target="../media/image225.png"/><Relationship Id="rId48" Type="http://schemas.openxmlformats.org/officeDocument/2006/relationships/customXml" Target="../ink/ink218.xml"/><Relationship Id="rId47" Type="http://schemas.openxmlformats.org/officeDocument/2006/relationships/image" Target="../media/image224.png"/><Relationship Id="rId46" Type="http://schemas.openxmlformats.org/officeDocument/2006/relationships/customXml" Target="../ink/ink217.xml"/><Relationship Id="rId45" Type="http://schemas.openxmlformats.org/officeDocument/2006/relationships/image" Target="../media/image223.png"/><Relationship Id="rId44" Type="http://schemas.openxmlformats.org/officeDocument/2006/relationships/customXml" Target="../ink/ink216.xml"/><Relationship Id="rId43" Type="http://schemas.openxmlformats.org/officeDocument/2006/relationships/image" Target="../media/image222.png"/><Relationship Id="rId42" Type="http://schemas.openxmlformats.org/officeDocument/2006/relationships/customXml" Target="../ink/ink215.xml"/><Relationship Id="rId41" Type="http://schemas.openxmlformats.org/officeDocument/2006/relationships/image" Target="../media/image221.png"/><Relationship Id="rId40" Type="http://schemas.openxmlformats.org/officeDocument/2006/relationships/customXml" Target="../ink/ink214.xml"/><Relationship Id="rId4" Type="http://schemas.openxmlformats.org/officeDocument/2006/relationships/customXml" Target="../ink/ink196.xml"/><Relationship Id="rId39" Type="http://schemas.openxmlformats.org/officeDocument/2006/relationships/image" Target="../media/image220.png"/><Relationship Id="rId38" Type="http://schemas.openxmlformats.org/officeDocument/2006/relationships/customXml" Target="../ink/ink213.xml"/><Relationship Id="rId37" Type="http://schemas.openxmlformats.org/officeDocument/2006/relationships/image" Target="../media/image219.png"/><Relationship Id="rId36" Type="http://schemas.openxmlformats.org/officeDocument/2006/relationships/customXml" Target="../ink/ink212.xml"/><Relationship Id="rId35" Type="http://schemas.openxmlformats.org/officeDocument/2006/relationships/image" Target="../media/image218.png"/><Relationship Id="rId34" Type="http://schemas.openxmlformats.org/officeDocument/2006/relationships/customXml" Target="../ink/ink211.xml"/><Relationship Id="rId33" Type="http://schemas.openxmlformats.org/officeDocument/2006/relationships/image" Target="../media/image217.png"/><Relationship Id="rId32" Type="http://schemas.openxmlformats.org/officeDocument/2006/relationships/customXml" Target="../ink/ink210.xml"/><Relationship Id="rId31" Type="http://schemas.openxmlformats.org/officeDocument/2006/relationships/image" Target="../media/image216.png"/><Relationship Id="rId30" Type="http://schemas.openxmlformats.org/officeDocument/2006/relationships/customXml" Target="../ink/ink209.xml"/><Relationship Id="rId3" Type="http://schemas.openxmlformats.org/officeDocument/2006/relationships/image" Target="../media/image202.png"/><Relationship Id="rId29" Type="http://schemas.openxmlformats.org/officeDocument/2006/relationships/image" Target="../media/image215.png"/><Relationship Id="rId28" Type="http://schemas.openxmlformats.org/officeDocument/2006/relationships/customXml" Target="../ink/ink208.xml"/><Relationship Id="rId27" Type="http://schemas.openxmlformats.org/officeDocument/2006/relationships/image" Target="../media/image214.png"/><Relationship Id="rId26" Type="http://schemas.openxmlformats.org/officeDocument/2006/relationships/customXml" Target="../ink/ink207.xml"/><Relationship Id="rId25" Type="http://schemas.openxmlformats.org/officeDocument/2006/relationships/image" Target="../media/image213.png"/><Relationship Id="rId24" Type="http://schemas.openxmlformats.org/officeDocument/2006/relationships/customXml" Target="../ink/ink206.xml"/><Relationship Id="rId23" Type="http://schemas.openxmlformats.org/officeDocument/2006/relationships/image" Target="../media/image212.png"/><Relationship Id="rId22" Type="http://schemas.openxmlformats.org/officeDocument/2006/relationships/customXml" Target="../ink/ink205.xml"/><Relationship Id="rId21" Type="http://schemas.openxmlformats.org/officeDocument/2006/relationships/image" Target="../media/image211.png"/><Relationship Id="rId20" Type="http://schemas.openxmlformats.org/officeDocument/2006/relationships/customXml" Target="../ink/ink204.xml"/><Relationship Id="rId2" Type="http://schemas.openxmlformats.org/officeDocument/2006/relationships/customXml" Target="../ink/ink195.xml"/><Relationship Id="rId19" Type="http://schemas.openxmlformats.org/officeDocument/2006/relationships/image" Target="../media/image210.png"/><Relationship Id="rId18" Type="http://schemas.openxmlformats.org/officeDocument/2006/relationships/customXml" Target="../ink/ink203.xml"/><Relationship Id="rId17" Type="http://schemas.openxmlformats.org/officeDocument/2006/relationships/image" Target="../media/image209.png"/><Relationship Id="rId16" Type="http://schemas.openxmlformats.org/officeDocument/2006/relationships/customXml" Target="../ink/ink202.xml"/><Relationship Id="rId15" Type="http://schemas.openxmlformats.org/officeDocument/2006/relationships/image" Target="../media/image208.png"/><Relationship Id="rId14" Type="http://schemas.openxmlformats.org/officeDocument/2006/relationships/customXml" Target="../ink/ink201.xml"/><Relationship Id="rId13" Type="http://schemas.openxmlformats.org/officeDocument/2006/relationships/image" Target="../media/image207.png"/><Relationship Id="rId12" Type="http://schemas.openxmlformats.org/officeDocument/2006/relationships/customXml" Target="../ink/ink200.xml"/><Relationship Id="rId11" Type="http://schemas.openxmlformats.org/officeDocument/2006/relationships/image" Target="../media/image206.png"/><Relationship Id="rId10" Type="http://schemas.openxmlformats.org/officeDocument/2006/relationships/customXml" Target="../ink/ink199.xml"/><Relationship Id="rId1" Type="http://schemas.openxmlformats.org/officeDocument/2006/relationships/image" Target="../media/image20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customXml" Target="../ink/ink229.xml"/><Relationship Id="rId8" Type="http://schemas.openxmlformats.org/officeDocument/2006/relationships/image" Target="../media/image235.png"/><Relationship Id="rId7" Type="http://schemas.openxmlformats.org/officeDocument/2006/relationships/customXml" Target="../ink/ink228.xml"/><Relationship Id="rId6" Type="http://schemas.openxmlformats.org/officeDocument/2006/relationships/image" Target="../media/image234.png"/><Relationship Id="rId5" Type="http://schemas.openxmlformats.org/officeDocument/2006/relationships/customXml" Target="../ink/ink227.xml"/><Relationship Id="rId4" Type="http://schemas.openxmlformats.org/officeDocument/2006/relationships/image" Target="../media/image233.png"/><Relationship Id="rId34" Type="http://schemas.openxmlformats.org/officeDocument/2006/relationships/notesSlide" Target="../notesSlides/notesSlide6.xml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247.png"/><Relationship Id="rId31" Type="http://schemas.openxmlformats.org/officeDocument/2006/relationships/customXml" Target="../ink/ink240.xml"/><Relationship Id="rId30" Type="http://schemas.openxmlformats.org/officeDocument/2006/relationships/image" Target="../media/image246.png"/><Relationship Id="rId3" Type="http://schemas.openxmlformats.org/officeDocument/2006/relationships/customXml" Target="../ink/ink226.xml"/><Relationship Id="rId29" Type="http://schemas.openxmlformats.org/officeDocument/2006/relationships/customXml" Target="../ink/ink239.xml"/><Relationship Id="rId28" Type="http://schemas.openxmlformats.org/officeDocument/2006/relationships/image" Target="../media/image245.png"/><Relationship Id="rId27" Type="http://schemas.openxmlformats.org/officeDocument/2006/relationships/customXml" Target="../ink/ink238.xml"/><Relationship Id="rId26" Type="http://schemas.openxmlformats.org/officeDocument/2006/relationships/image" Target="../media/image244.png"/><Relationship Id="rId25" Type="http://schemas.openxmlformats.org/officeDocument/2006/relationships/customXml" Target="../ink/ink237.xml"/><Relationship Id="rId24" Type="http://schemas.openxmlformats.org/officeDocument/2006/relationships/image" Target="../media/image243.png"/><Relationship Id="rId23" Type="http://schemas.openxmlformats.org/officeDocument/2006/relationships/customXml" Target="../ink/ink236.xml"/><Relationship Id="rId22" Type="http://schemas.openxmlformats.org/officeDocument/2006/relationships/image" Target="../media/image242.png"/><Relationship Id="rId21" Type="http://schemas.openxmlformats.org/officeDocument/2006/relationships/customXml" Target="../ink/ink235.xml"/><Relationship Id="rId20" Type="http://schemas.openxmlformats.org/officeDocument/2006/relationships/image" Target="../media/image241.png"/><Relationship Id="rId2" Type="http://schemas.openxmlformats.org/officeDocument/2006/relationships/image" Target="../media/image232.png"/><Relationship Id="rId19" Type="http://schemas.openxmlformats.org/officeDocument/2006/relationships/customXml" Target="../ink/ink234.xml"/><Relationship Id="rId18" Type="http://schemas.openxmlformats.org/officeDocument/2006/relationships/image" Target="../media/image240.png"/><Relationship Id="rId17" Type="http://schemas.openxmlformats.org/officeDocument/2006/relationships/customXml" Target="../ink/ink233.xml"/><Relationship Id="rId16" Type="http://schemas.openxmlformats.org/officeDocument/2006/relationships/image" Target="../media/image239.png"/><Relationship Id="rId15" Type="http://schemas.openxmlformats.org/officeDocument/2006/relationships/customXml" Target="../ink/ink232.xml"/><Relationship Id="rId14" Type="http://schemas.openxmlformats.org/officeDocument/2006/relationships/image" Target="../media/image238.png"/><Relationship Id="rId13" Type="http://schemas.openxmlformats.org/officeDocument/2006/relationships/customXml" Target="../ink/ink231.xml"/><Relationship Id="rId12" Type="http://schemas.openxmlformats.org/officeDocument/2006/relationships/image" Target="../media/image237.png"/><Relationship Id="rId11" Type="http://schemas.openxmlformats.org/officeDocument/2006/relationships/customXml" Target="../ink/ink230.xml"/><Relationship Id="rId10" Type="http://schemas.openxmlformats.org/officeDocument/2006/relationships/image" Target="../media/image236.png"/><Relationship Id="rId1" Type="http://schemas.openxmlformats.org/officeDocument/2006/relationships/customXml" Target="../ink/ink22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2.png"/><Relationship Id="rId8" Type="http://schemas.openxmlformats.org/officeDocument/2006/relationships/customXml" Target="../ink/ink244.xml"/><Relationship Id="rId7" Type="http://schemas.openxmlformats.org/officeDocument/2006/relationships/image" Target="../media/image251.png"/><Relationship Id="rId6" Type="http://schemas.openxmlformats.org/officeDocument/2006/relationships/customXml" Target="../ink/ink243.xml"/><Relationship Id="rId5" Type="http://schemas.openxmlformats.org/officeDocument/2006/relationships/image" Target="../media/image250.png"/><Relationship Id="rId40" Type="http://schemas.openxmlformats.org/officeDocument/2006/relationships/slideLayout" Target="../slideLayouts/slideLayout7.xml"/><Relationship Id="rId4" Type="http://schemas.openxmlformats.org/officeDocument/2006/relationships/customXml" Target="../ink/ink242.xml"/><Relationship Id="rId39" Type="http://schemas.openxmlformats.org/officeDocument/2006/relationships/image" Target="../media/image267.png"/><Relationship Id="rId38" Type="http://schemas.openxmlformats.org/officeDocument/2006/relationships/customXml" Target="../ink/ink259.xml"/><Relationship Id="rId37" Type="http://schemas.openxmlformats.org/officeDocument/2006/relationships/image" Target="../media/image266.png"/><Relationship Id="rId36" Type="http://schemas.openxmlformats.org/officeDocument/2006/relationships/customXml" Target="../ink/ink258.xml"/><Relationship Id="rId35" Type="http://schemas.openxmlformats.org/officeDocument/2006/relationships/image" Target="../media/image265.png"/><Relationship Id="rId34" Type="http://schemas.openxmlformats.org/officeDocument/2006/relationships/customXml" Target="../ink/ink257.xml"/><Relationship Id="rId33" Type="http://schemas.openxmlformats.org/officeDocument/2006/relationships/image" Target="../media/image264.png"/><Relationship Id="rId32" Type="http://schemas.openxmlformats.org/officeDocument/2006/relationships/customXml" Target="../ink/ink256.xml"/><Relationship Id="rId31" Type="http://schemas.openxmlformats.org/officeDocument/2006/relationships/image" Target="../media/image263.png"/><Relationship Id="rId30" Type="http://schemas.openxmlformats.org/officeDocument/2006/relationships/customXml" Target="../ink/ink255.xml"/><Relationship Id="rId3" Type="http://schemas.openxmlformats.org/officeDocument/2006/relationships/image" Target="../media/image249.png"/><Relationship Id="rId29" Type="http://schemas.openxmlformats.org/officeDocument/2006/relationships/image" Target="../media/image262.png"/><Relationship Id="rId28" Type="http://schemas.openxmlformats.org/officeDocument/2006/relationships/customXml" Target="../ink/ink254.xml"/><Relationship Id="rId27" Type="http://schemas.openxmlformats.org/officeDocument/2006/relationships/image" Target="../media/image261.png"/><Relationship Id="rId26" Type="http://schemas.openxmlformats.org/officeDocument/2006/relationships/customXml" Target="../ink/ink253.xml"/><Relationship Id="rId25" Type="http://schemas.openxmlformats.org/officeDocument/2006/relationships/image" Target="../media/image260.png"/><Relationship Id="rId24" Type="http://schemas.openxmlformats.org/officeDocument/2006/relationships/customXml" Target="../ink/ink252.xml"/><Relationship Id="rId23" Type="http://schemas.openxmlformats.org/officeDocument/2006/relationships/image" Target="../media/image259.png"/><Relationship Id="rId22" Type="http://schemas.openxmlformats.org/officeDocument/2006/relationships/customXml" Target="../ink/ink251.xml"/><Relationship Id="rId21" Type="http://schemas.openxmlformats.org/officeDocument/2006/relationships/image" Target="../media/image258.png"/><Relationship Id="rId20" Type="http://schemas.openxmlformats.org/officeDocument/2006/relationships/customXml" Target="../ink/ink250.xml"/><Relationship Id="rId2" Type="http://schemas.openxmlformats.org/officeDocument/2006/relationships/customXml" Target="../ink/ink241.xml"/><Relationship Id="rId19" Type="http://schemas.openxmlformats.org/officeDocument/2006/relationships/image" Target="../media/image257.png"/><Relationship Id="rId18" Type="http://schemas.openxmlformats.org/officeDocument/2006/relationships/customXml" Target="../ink/ink249.xml"/><Relationship Id="rId17" Type="http://schemas.openxmlformats.org/officeDocument/2006/relationships/image" Target="../media/image256.png"/><Relationship Id="rId16" Type="http://schemas.openxmlformats.org/officeDocument/2006/relationships/customXml" Target="../ink/ink248.xml"/><Relationship Id="rId15" Type="http://schemas.openxmlformats.org/officeDocument/2006/relationships/image" Target="../media/image255.png"/><Relationship Id="rId14" Type="http://schemas.openxmlformats.org/officeDocument/2006/relationships/customXml" Target="../ink/ink247.xml"/><Relationship Id="rId13" Type="http://schemas.openxmlformats.org/officeDocument/2006/relationships/image" Target="../media/image254.png"/><Relationship Id="rId12" Type="http://schemas.openxmlformats.org/officeDocument/2006/relationships/customXml" Target="../ink/ink246.xml"/><Relationship Id="rId11" Type="http://schemas.openxmlformats.org/officeDocument/2006/relationships/image" Target="../media/image253.png"/><Relationship Id="rId10" Type="http://schemas.openxmlformats.org/officeDocument/2006/relationships/customXml" Target="../ink/ink245.xml"/><Relationship Id="rId1" Type="http://schemas.openxmlformats.org/officeDocument/2006/relationships/image" Target="../media/image2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9275" y="2105561"/>
            <a:ext cx="9001124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8000" dirty="0">
                <a:ea typeface="华文楷体" panose="02010600040101010101" pitchFamily="2" charset="-122"/>
              </a:rPr>
              <a:t>复习课</a:t>
            </a:r>
            <a:endParaRPr lang="en-US" altLang="zh-CN" sz="8000" dirty="0">
              <a:ea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宋体" panose="0201060003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Review</a:t>
            </a:r>
            <a:endParaRPr lang="zh-CN" altLang="en-US" sz="4400" b="1" dirty="0"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39469" y="851696"/>
            <a:ext cx="8066087" cy="532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这是我们全班同学的照片。</a:t>
            </a:r>
            <a:r>
              <a:rPr lang="zh-CN" altLang="en-US" sz="4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我们班有</a:t>
            </a:r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个学生，</a:t>
            </a:r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个男生，</a:t>
            </a:r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个女生。</a:t>
            </a:r>
            <a:r>
              <a:rPr lang="zh-CN" altLang="en-US" sz="4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这是</a:t>
            </a:r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大卫，</a:t>
            </a:r>
            <a:r>
              <a:rPr lang="zh-CN" altLang="en-US" sz="4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他是</a:t>
            </a:r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加拿大</a:t>
            </a:r>
            <a:r>
              <a:rPr lang="zh-CN" altLang="en-US" sz="4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</a:t>
            </a:r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4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我们都学习</a:t>
            </a:r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汉语。</a:t>
            </a:r>
            <a:endParaRPr lang="zh-CN" altLang="en-US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23850" y="452916"/>
            <a:ext cx="1584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70C0"/>
                </a:solidFill>
                <a:latin typeface="宋体" panose="02010600030101010101" pitchFamily="2" charset="-122"/>
              </a:rPr>
              <a:t>课文（二）</a:t>
            </a:r>
            <a:endParaRPr lang="zh-CN" altLang="en-US" sz="20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500370" y="2339340"/>
              <a:ext cx="848360" cy="266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500370" y="2339340"/>
                <a:ext cx="8483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5669915" y="3437890"/>
              <a:ext cx="276860" cy="50863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5669915" y="3437890"/>
                <a:ext cx="276860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5884545" y="3571875"/>
              <a:ext cx="8890" cy="5530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5884545" y="3571875"/>
                <a:ext cx="8890" cy="553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000750" y="3732530"/>
              <a:ext cx="71120" cy="1155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000750" y="3732530"/>
                <a:ext cx="7112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2419350" y="3821430"/>
              <a:ext cx="348615" cy="717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2419350" y="3821430"/>
                <a:ext cx="3486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4830445" y="3669665"/>
              <a:ext cx="509270" cy="53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4830445" y="3669665"/>
                <a:ext cx="50927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5267960" y="3571875"/>
              <a:ext cx="187960" cy="3213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5267960" y="3571875"/>
                <a:ext cx="18796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5768340" y="4392930"/>
              <a:ext cx="142875" cy="361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5768340" y="439293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6179185" y="4410710"/>
              <a:ext cx="142875" cy="273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6179185" y="4410710"/>
                <a:ext cx="14287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5473700" y="4419600"/>
              <a:ext cx="80010" cy="184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5473700" y="4419600"/>
                <a:ext cx="8001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6625590" y="4205605"/>
              <a:ext cx="142875" cy="21399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6625590" y="4205605"/>
                <a:ext cx="1428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6964680" y="3866515"/>
              <a:ext cx="232410" cy="48196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6964680" y="3866515"/>
                <a:ext cx="232410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6821805" y="4089400"/>
              <a:ext cx="428625" cy="83947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6821805" y="4089400"/>
                <a:ext cx="428625" cy="839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6678930" y="4660900"/>
              <a:ext cx="232410" cy="44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6678930" y="466090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7527290" y="4124960"/>
              <a:ext cx="205740" cy="3841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7527290" y="4124960"/>
                <a:ext cx="20574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7509510" y="4875530"/>
              <a:ext cx="35560" cy="7112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7509510" y="4875530"/>
                <a:ext cx="3556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6276975" y="3312795"/>
              <a:ext cx="71755" cy="24066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6276975" y="3312795"/>
                <a:ext cx="717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6348730" y="3295015"/>
              <a:ext cx="241300" cy="30353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6348730" y="3295015"/>
                <a:ext cx="24130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6375400" y="3455670"/>
              <a:ext cx="116205" cy="2667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6375400" y="345567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6339840" y="3535680"/>
              <a:ext cx="178435" cy="4508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6339840" y="3535680"/>
                <a:ext cx="17843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6268085" y="3616325"/>
              <a:ext cx="321945" cy="2946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6268085" y="3616325"/>
                <a:ext cx="3219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6473825" y="3776980"/>
              <a:ext cx="116205" cy="355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6473825" y="3776980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6134100" y="3741420"/>
              <a:ext cx="187960" cy="31242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6134100" y="3741420"/>
                <a:ext cx="18796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6313170" y="3812540"/>
              <a:ext cx="31242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6313170" y="3812540"/>
                <a:ext cx="312420" cy="339725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7063105" y="4250055"/>
              <a:ext cx="1778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7063105" y="425005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2678430" y="5179060"/>
              <a:ext cx="669925" cy="977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2678430" y="5179060"/>
                <a:ext cx="66992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6304280" y="4643120"/>
              <a:ext cx="205105" cy="12509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6304280" y="4643120"/>
                <a:ext cx="2051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268085" y="4937760"/>
              <a:ext cx="125095" cy="6286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268085" y="4937760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6268085" y="4937760"/>
              <a:ext cx="250190" cy="4019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6268085" y="4937760"/>
                <a:ext cx="25019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581140" y="4535805"/>
              <a:ext cx="35560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581140" y="4535805"/>
                <a:ext cx="3556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6598920" y="4526915"/>
              <a:ext cx="276860" cy="3124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6598920" y="4526915"/>
                <a:ext cx="27686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6544945" y="4884420"/>
              <a:ext cx="330835" cy="4197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6544945" y="4884420"/>
                <a:ext cx="33083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6634480" y="5027295"/>
              <a:ext cx="294640" cy="30353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6634480" y="5027295"/>
                <a:ext cx="2946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071995" y="4616450"/>
              <a:ext cx="490855" cy="44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071995" y="4616450"/>
                <a:ext cx="4908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134225" y="4509135"/>
              <a:ext cx="241300" cy="50927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134225" y="4509135"/>
                <a:ext cx="241300" cy="509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7250430" y="4714875"/>
              <a:ext cx="53975" cy="5892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7250430" y="4714875"/>
                <a:ext cx="53975" cy="589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7322185" y="4732655"/>
              <a:ext cx="187325" cy="6781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7322185" y="4732655"/>
                <a:ext cx="187325" cy="678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7331075" y="4875530"/>
              <a:ext cx="160655" cy="2667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7331075" y="487553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7313295" y="5018405"/>
              <a:ext cx="169545" cy="533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7313295" y="5018405"/>
                <a:ext cx="1695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2687320" y="4544695"/>
              <a:ext cx="410845" cy="8845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2687320" y="4544695"/>
                <a:ext cx="410845" cy="884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1767840" y="5250180"/>
              <a:ext cx="776605" cy="8953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1767840" y="5250180"/>
                <a:ext cx="7766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1785620" y="5339715"/>
              <a:ext cx="848360" cy="11620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1785620" y="5339715"/>
                <a:ext cx="8483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3214370" y="4295140"/>
              <a:ext cx="2947035" cy="2584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3214370" y="4295140"/>
                <a:ext cx="294703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5991225" y="4232275"/>
              <a:ext cx="241300" cy="339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5991225" y="4232275"/>
                <a:ext cx="2413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2866390" y="5339715"/>
              <a:ext cx="285750" cy="1778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2866390" y="5339715"/>
                <a:ext cx="2857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2750185" y="5357495"/>
              <a:ext cx="473075" cy="984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2750185" y="5357495"/>
                <a:ext cx="4730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6357620" y="5401945"/>
              <a:ext cx="509270" cy="717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6357620" y="5401945"/>
                <a:ext cx="5092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4723765" y="3232150"/>
              <a:ext cx="2633980" cy="20574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4723765" y="3232150"/>
                <a:ext cx="2633980" cy="20574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053590" y="5848350"/>
              <a:ext cx="571500" cy="984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053590" y="5848350"/>
                <a:ext cx="571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2419350" y="5276850"/>
              <a:ext cx="36195" cy="1428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2419350" y="5276850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2455545" y="5232400"/>
              <a:ext cx="88900" cy="4197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2455545" y="5232400"/>
                <a:ext cx="8890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2553335" y="5250180"/>
              <a:ext cx="196850" cy="21463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2553335" y="5250180"/>
                <a:ext cx="1968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2607310" y="4991100"/>
              <a:ext cx="178435" cy="1339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2607310" y="4991100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2160905" y="6134100"/>
              <a:ext cx="321310" cy="295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2160905" y="6134100"/>
                <a:ext cx="32131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2508885" y="5911215"/>
              <a:ext cx="26670" cy="4197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2508885" y="5911215"/>
                <a:ext cx="2667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2607310" y="6045200"/>
              <a:ext cx="97790" cy="2946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2607310" y="6045200"/>
                <a:ext cx="9779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2803525" y="6107430"/>
              <a:ext cx="89535" cy="12509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2803525" y="6107430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2928620" y="5857875"/>
              <a:ext cx="955675" cy="44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2928620" y="5857875"/>
                <a:ext cx="955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3027045" y="5116195"/>
              <a:ext cx="169545" cy="2324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3027045" y="5116195"/>
                <a:ext cx="1695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3258820" y="5196840"/>
              <a:ext cx="17780" cy="1606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3258820" y="5196840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3286125" y="4991100"/>
              <a:ext cx="115570" cy="450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3286125" y="4991100"/>
                <a:ext cx="1155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3455670" y="5036185"/>
              <a:ext cx="169545" cy="35687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3455670" y="5036185"/>
                <a:ext cx="16954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3696335" y="5241290"/>
              <a:ext cx="18415" cy="10731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3696335" y="5241290"/>
                <a:ext cx="184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3723640" y="5107305"/>
              <a:ext cx="62230" cy="266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3723640" y="5107305"/>
                <a:ext cx="622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3794760" y="5187950"/>
              <a:ext cx="151765" cy="1606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3794760" y="5187950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4009390" y="5179060"/>
              <a:ext cx="97790" cy="1695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4009390" y="5179060"/>
                <a:ext cx="977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3821430" y="4902200"/>
              <a:ext cx="116205" cy="11620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3821430" y="490220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6938010" y="5500370"/>
              <a:ext cx="607060" cy="384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6938010" y="5500370"/>
                <a:ext cx="60706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7161530" y="5259070"/>
              <a:ext cx="151765" cy="5803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7161530" y="5259070"/>
                <a:ext cx="151765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080885" y="5419725"/>
              <a:ext cx="678815" cy="78613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080885" y="5419725"/>
                <a:ext cx="678815" cy="786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982585" y="5036185"/>
              <a:ext cx="98425" cy="374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7982585" y="5036185"/>
                <a:ext cx="984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7955915" y="5098415"/>
              <a:ext cx="214630" cy="67881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7955915" y="5098415"/>
                <a:ext cx="214630" cy="678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8188325" y="5214620"/>
              <a:ext cx="294640" cy="2501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8188325" y="5214620"/>
                <a:ext cx="29464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8313420" y="4893310"/>
              <a:ext cx="267970" cy="15176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8313420" y="4893310"/>
                <a:ext cx="267970" cy="151765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393180" y="1348105"/>
              <a:ext cx="419735" cy="91059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393180" y="1348105"/>
                <a:ext cx="419735" cy="910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6018530" y="2482215"/>
              <a:ext cx="249555" cy="355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6018530" y="2482215"/>
                <a:ext cx="2495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6286500" y="2410460"/>
              <a:ext cx="97790" cy="2590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6286500" y="2410460"/>
                <a:ext cx="9779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607810" y="2455545"/>
              <a:ext cx="169545" cy="187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607810" y="2455545"/>
                <a:ext cx="1695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6830695" y="2482215"/>
              <a:ext cx="26797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6830695" y="2482215"/>
                <a:ext cx="26797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687820" y="2223135"/>
              <a:ext cx="187960" cy="15176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687820" y="2223135"/>
                <a:ext cx="1879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4848225" y="3410585"/>
              <a:ext cx="50038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4848225" y="3410585"/>
                <a:ext cx="5003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4830445" y="3509010"/>
              <a:ext cx="580390" cy="355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4830445" y="3509010"/>
                <a:ext cx="5803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4785995" y="2759075"/>
              <a:ext cx="116205" cy="32131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4785995" y="2759075"/>
                <a:ext cx="11620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4982210" y="2696210"/>
              <a:ext cx="80645" cy="3219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4982210" y="2696210"/>
                <a:ext cx="806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5152390" y="2803525"/>
              <a:ext cx="88900" cy="1695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5152390" y="2803525"/>
                <a:ext cx="889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304155" y="2839085"/>
              <a:ext cx="8890" cy="142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304155" y="2839085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5304155" y="2687320"/>
              <a:ext cx="71120" cy="53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5304155" y="2687320"/>
                <a:ext cx="7112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6429375" y="3187700"/>
              <a:ext cx="410210" cy="2768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6429375" y="3187700"/>
                <a:ext cx="4102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6866890" y="2990850"/>
              <a:ext cx="392430" cy="47371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6866890" y="2990850"/>
                <a:ext cx="392430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7268210" y="3223260"/>
              <a:ext cx="125095" cy="1962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7268210" y="322326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4232275" y="2839085"/>
              <a:ext cx="303530" cy="5803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4232275" y="2839085"/>
                <a:ext cx="303530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411085" y="2294890"/>
              <a:ext cx="393065" cy="30353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411085" y="2294890"/>
                <a:ext cx="3930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848600" y="2098040"/>
              <a:ext cx="161290" cy="5715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848600" y="2098040"/>
                <a:ext cx="16129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8054340" y="2392680"/>
              <a:ext cx="259080" cy="26797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8054340" y="2392680"/>
                <a:ext cx="25908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8313420" y="2428875"/>
              <a:ext cx="196215" cy="19621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8313420" y="2428875"/>
                <a:ext cx="1962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8500745" y="2437765"/>
              <a:ext cx="267970" cy="2495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8500745" y="2437765"/>
                <a:ext cx="26797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152640" y="2357120"/>
              <a:ext cx="178435" cy="88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7152640" y="235712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7188200" y="2232025"/>
              <a:ext cx="178435" cy="36639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7188200" y="2232025"/>
                <a:ext cx="1784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3803650" y="4107180"/>
              <a:ext cx="1054100" cy="98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3803650" y="4107180"/>
                <a:ext cx="10541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6232525" y="3625215"/>
              <a:ext cx="366395" cy="5181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6232525" y="3625215"/>
                <a:ext cx="366395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6670040" y="3830320"/>
              <a:ext cx="62865" cy="2946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6670040" y="3830320"/>
                <a:ext cx="628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6732905" y="3678555"/>
              <a:ext cx="44450" cy="806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6732905" y="3678555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6920230" y="3803650"/>
              <a:ext cx="232410" cy="717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6920230" y="3803650"/>
                <a:ext cx="23241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6955790" y="3723640"/>
              <a:ext cx="205740" cy="428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6955790" y="3723640"/>
                <a:ext cx="20574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7250430" y="3866515"/>
              <a:ext cx="241300" cy="3124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7250430" y="3866515"/>
                <a:ext cx="24130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7366635" y="3634105"/>
              <a:ext cx="205740" cy="20510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7366635" y="3634105"/>
                <a:ext cx="20574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4178935" y="4848225"/>
              <a:ext cx="830580" cy="10731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4178935" y="4848225"/>
                <a:ext cx="8305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4518025" y="4205605"/>
              <a:ext cx="107315" cy="31242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4518025" y="4205605"/>
                <a:ext cx="10731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4660900" y="4304030"/>
              <a:ext cx="232410" cy="142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4660900" y="4304030"/>
                <a:ext cx="2324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4678680" y="4178935"/>
              <a:ext cx="116205" cy="7112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4678680" y="4178935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5045075" y="4250055"/>
              <a:ext cx="133985" cy="1695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5045075" y="425005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5304155" y="4250055"/>
              <a:ext cx="8890" cy="1879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5304155" y="4250055"/>
                <a:ext cx="889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5295265" y="4116070"/>
              <a:ext cx="26670" cy="361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5295265" y="4116070"/>
                <a:ext cx="2667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5920105" y="4392930"/>
              <a:ext cx="535940" cy="54483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5920105" y="4392930"/>
                <a:ext cx="5359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3928745" y="4304030"/>
              <a:ext cx="321310" cy="52641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3928745" y="4304030"/>
                <a:ext cx="321310" cy="526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6724015" y="4473575"/>
              <a:ext cx="222885" cy="355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6724015" y="4473575"/>
                <a:ext cx="2228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6607810" y="4652010"/>
              <a:ext cx="71120" cy="428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6607810" y="4652010"/>
                <a:ext cx="7112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6607810" y="4643120"/>
              <a:ext cx="446405" cy="46418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6607810" y="4643120"/>
                <a:ext cx="44640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6732905" y="4572000"/>
              <a:ext cx="62230" cy="285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6732905" y="4572000"/>
                <a:ext cx="6223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6715125" y="4777105"/>
              <a:ext cx="115570" cy="444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6715125" y="4777105"/>
                <a:ext cx="1155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6804025" y="4572000"/>
              <a:ext cx="89535" cy="3213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6804025" y="4572000"/>
                <a:ext cx="895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6858000" y="4759325"/>
              <a:ext cx="62230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6858000" y="4759325"/>
                <a:ext cx="622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7134225" y="4544695"/>
              <a:ext cx="366395" cy="717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7134225" y="4544695"/>
                <a:ext cx="3663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7339965" y="4482465"/>
              <a:ext cx="17780" cy="6699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7339965" y="4482465"/>
                <a:ext cx="1778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7161530" y="4660900"/>
              <a:ext cx="169545" cy="31242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7161530" y="4660900"/>
                <a:ext cx="16954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7411085" y="4678680"/>
              <a:ext cx="142875" cy="8953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7411085" y="4678680"/>
                <a:ext cx="1428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7268210" y="4848225"/>
              <a:ext cx="241300" cy="806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7268210" y="4848225"/>
                <a:ext cx="24130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7679055" y="4553585"/>
              <a:ext cx="321945" cy="33083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7679055" y="4553585"/>
                <a:ext cx="32194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7768590" y="4438015"/>
              <a:ext cx="44450" cy="67818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7768590" y="4438015"/>
                <a:ext cx="44450" cy="678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8009890" y="4375150"/>
              <a:ext cx="106680" cy="98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8009890" y="4375150"/>
                <a:ext cx="1066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7063105" y="5357495"/>
              <a:ext cx="71120" cy="889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7063105" y="5357495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6858000" y="5544820"/>
              <a:ext cx="106680" cy="4019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6858000" y="5544820"/>
                <a:ext cx="10668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6875780" y="5544820"/>
              <a:ext cx="464185" cy="43751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6875780" y="5544820"/>
                <a:ext cx="46418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6991350" y="5500370"/>
              <a:ext cx="80645" cy="2768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6991350" y="5500370"/>
                <a:ext cx="806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6991350" y="5687695"/>
              <a:ext cx="152400" cy="2730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6991350" y="5687695"/>
                <a:ext cx="15240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7098665" y="5500370"/>
              <a:ext cx="71755" cy="26797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7098665" y="5500370"/>
                <a:ext cx="7175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7152640" y="5643245"/>
              <a:ext cx="62230" cy="2667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7152640" y="5643245"/>
                <a:ext cx="622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7465060" y="5348605"/>
              <a:ext cx="107315" cy="54483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7465060" y="5348605"/>
                <a:ext cx="10731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7536180" y="5455920"/>
              <a:ext cx="241300" cy="22288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7536180" y="5455920"/>
                <a:ext cx="24130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7625715" y="5500370"/>
              <a:ext cx="205105" cy="285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7625715" y="5500370"/>
                <a:ext cx="2051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7867015" y="5473700"/>
              <a:ext cx="187325" cy="30353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7867015" y="5473700"/>
                <a:ext cx="18732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7991475" y="5438140"/>
              <a:ext cx="339725" cy="3213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7991475" y="5438140"/>
                <a:ext cx="33972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8402320" y="5259070"/>
              <a:ext cx="36195" cy="53594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8402320" y="5259070"/>
                <a:ext cx="36195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8562975" y="5187950"/>
              <a:ext cx="187960" cy="660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8562975" y="5187950"/>
                <a:ext cx="18796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8491855" y="5330825"/>
              <a:ext cx="178435" cy="26797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8491855" y="5330825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8500745" y="5447030"/>
              <a:ext cx="196215" cy="11557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8500745" y="5447030"/>
                <a:ext cx="19621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8554085" y="5598795"/>
              <a:ext cx="71755" cy="1778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8554085" y="5598795"/>
                <a:ext cx="717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8518525" y="5678805"/>
              <a:ext cx="62865" cy="88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8518525" y="5678805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8465185" y="5741670"/>
              <a:ext cx="240665" cy="2667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8465185" y="5741670"/>
                <a:ext cx="2406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7286625" y="5205730"/>
              <a:ext cx="53340" cy="1778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7286625" y="5205730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7679055" y="5973445"/>
              <a:ext cx="45085" cy="6286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7679055" y="5973445"/>
                <a:ext cx="4508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7179310" y="5179060"/>
              <a:ext cx="473075" cy="44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7179310" y="5179060"/>
                <a:ext cx="473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7545070" y="6000750"/>
              <a:ext cx="294640" cy="5334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7545070" y="6000750"/>
                <a:ext cx="2946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3866515" y="5572125"/>
              <a:ext cx="910590" cy="1244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3866515" y="5572125"/>
                <a:ext cx="91059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3812540" y="5759450"/>
              <a:ext cx="1017905" cy="11620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3812540" y="5759450"/>
                <a:ext cx="10179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3660775" y="6313170"/>
              <a:ext cx="276860" cy="34798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3660775" y="6313170"/>
                <a:ext cx="2768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4036060" y="6089650"/>
              <a:ext cx="133985" cy="41084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4036060" y="6089650"/>
                <a:ext cx="13398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4214495" y="6276975"/>
              <a:ext cx="98425" cy="1879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4214495" y="6276975"/>
                <a:ext cx="9842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4330700" y="6286500"/>
              <a:ext cx="151765" cy="187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4330700" y="628650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4446905" y="6196965"/>
              <a:ext cx="240665" cy="65151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4446905" y="6196965"/>
                <a:ext cx="240665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4187825" y="6080760"/>
              <a:ext cx="196215" cy="2667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4187825" y="6080760"/>
                <a:ext cx="1962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4848225" y="6179185"/>
              <a:ext cx="170180" cy="6070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4848225" y="6179185"/>
                <a:ext cx="170180" cy="60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5125085" y="6188075"/>
              <a:ext cx="419735" cy="2317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9"/>
            </p:blipFill>
            <p:spPr>
              <a:xfrm>
                <a:off x="5125085" y="6188075"/>
                <a:ext cx="41973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2" name="墨迹 91"/>
              <p14:cNvContentPartPr/>
              <p14:nvPr/>
            </p14:nvContentPartPr>
            <p14:xfrm>
              <a:off x="5375275" y="6009640"/>
              <a:ext cx="169545" cy="10668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1"/>
            </p:blipFill>
            <p:spPr>
              <a:xfrm>
                <a:off x="5375275" y="6009640"/>
                <a:ext cx="16954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3" name="墨迹 92"/>
              <p14:cNvContentPartPr/>
              <p14:nvPr/>
            </p14:nvContentPartPr>
            <p14:xfrm>
              <a:off x="4911090" y="6179185"/>
              <a:ext cx="133985" cy="1073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3"/>
            </p:blipFill>
            <p:spPr>
              <a:xfrm>
                <a:off x="4911090" y="617918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4" name="墨迹 93"/>
              <p14:cNvContentPartPr/>
              <p14:nvPr/>
            </p14:nvContentPartPr>
            <p14:xfrm>
              <a:off x="6339840" y="5259070"/>
              <a:ext cx="481965" cy="37528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5"/>
            </p:blipFill>
            <p:spPr>
              <a:xfrm>
                <a:off x="6339840" y="5259070"/>
                <a:ext cx="48196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5" name="墨迹 94"/>
              <p14:cNvContentPartPr/>
              <p14:nvPr/>
            </p14:nvContentPartPr>
            <p14:xfrm>
              <a:off x="5795010" y="5500370"/>
              <a:ext cx="17780" cy="2413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7"/>
            </p:blipFill>
            <p:spPr>
              <a:xfrm>
                <a:off x="5795010" y="5500370"/>
                <a:ext cx="1778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6" name="墨迹 95"/>
              <p14:cNvContentPartPr/>
              <p14:nvPr/>
            </p14:nvContentPartPr>
            <p14:xfrm>
              <a:off x="5848350" y="5455920"/>
              <a:ext cx="36195" cy="34798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9"/>
            </p:blipFill>
            <p:spPr>
              <a:xfrm>
                <a:off x="5848350" y="5455920"/>
                <a:ext cx="3619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7" name="墨迹 96"/>
              <p14:cNvContentPartPr/>
              <p14:nvPr/>
            </p14:nvContentPartPr>
            <p14:xfrm>
              <a:off x="5634355" y="5643245"/>
              <a:ext cx="401955" cy="23241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1"/>
            </p:blipFill>
            <p:spPr>
              <a:xfrm>
                <a:off x="5634355" y="5643245"/>
                <a:ext cx="4019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8" name="墨迹 97"/>
              <p14:cNvContentPartPr/>
              <p14:nvPr/>
            </p14:nvContentPartPr>
            <p14:xfrm>
              <a:off x="5821680" y="6241415"/>
              <a:ext cx="36195" cy="241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3"/>
            </p:blipFill>
            <p:spPr>
              <a:xfrm>
                <a:off x="5821680" y="6241415"/>
                <a:ext cx="3619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9" name="墨迹 98"/>
              <p14:cNvContentPartPr/>
              <p14:nvPr/>
            </p14:nvContentPartPr>
            <p14:xfrm>
              <a:off x="5848350" y="6241415"/>
              <a:ext cx="223520" cy="25908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5"/>
            </p:blipFill>
            <p:spPr>
              <a:xfrm>
                <a:off x="5848350" y="6241415"/>
                <a:ext cx="2235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0" name="墨迹 99"/>
              <p14:cNvContentPartPr/>
              <p14:nvPr/>
            </p14:nvContentPartPr>
            <p14:xfrm>
              <a:off x="6054090" y="6152515"/>
              <a:ext cx="160655" cy="19621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7"/>
            </p:blipFill>
            <p:spPr>
              <a:xfrm>
                <a:off x="6054090" y="6152515"/>
                <a:ext cx="1606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6196965" y="6170295"/>
              <a:ext cx="142875" cy="8001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6196965" y="6170295"/>
                <a:ext cx="14287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2" name="墨迹 101"/>
              <p14:cNvContentPartPr/>
              <p14:nvPr/>
            </p14:nvContentPartPr>
            <p14:xfrm>
              <a:off x="6232525" y="6286500"/>
              <a:ext cx="26670" cy="45529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1"/>
            </p:blipFill>
            <p:spPr>
              <a:xfrm>
                <a:off x="6232525" y="6286500"/>
                <a:ext cx="26670" cy="455295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651760" y="6196965"/>
              <a:ext cx="991235" cy="44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651760" y="6196965"/>
                <a:ext cx="99123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5866765" y="5214620"/>
              <a:ext cx="1151890" cy="6223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5866765" y="5214620"/>
                <a:ext cx="11518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6232525" y="4161155"/>
              <a:ext cx="125095" cy="800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6232525" y="4161155"/>
                <a:ext cx="1250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223635" y="4348480"/>
              <a:ext cx="133985" cy="2501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223635" y="4348480"/>
                <a:ext cx="1339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6393180" y="4152265"/>
              <a:ext cx="133985" cy="1962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6393180" y="415226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500495" y="4214495"/>
              <a:ext cx="17780" cy="5181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500495" y="4214495"/>
                <a:ext cx="17780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6652260" y="4044950"/>
              <a:ext cx="71755" cy="15176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6652260" y="4044950"/>
                <a:ext cx="717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6581140" y="4205605"/>
              <a:ext cx="97790" cy="266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6581140" y="4205605"/>
                <a:ext cx="977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6581140" y="4348480"/>
              <a:ext cx="88900" cy="889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6581140" y="434848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6572250" y="4410710"/>
              <a:ext cx="133350" cy="628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6572250" y="4410710"/>
                <a:ext cx="13335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6625590" y="4339590"/>
              <a:ext cx="160655" cy="25019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6625590" y="4339590"/>
                <a:ext cx="16065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6438265" y="6250305"/>
              <a:ext cx="71120" cy="5359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6438265" y="6250305"/>
                <a:ext cx="71120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6562725" y="6438265"/>
              <a:ext cx="36195" cy="2768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6562725" y="6438265"/>
                <a:ext cx="361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6590030" y="6250305"/>
              <a:ext cx="97790" cy="806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6590030" y="6250305"/>
                <a:ext cx="977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6678930" y="6384290"/>
              <a:ext cx="125095" cy="285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6678930" y="6384290"/>
                <a:ext cx="12509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7018655" y="6330950"/>
              <a:ext cx="44450" cy="21399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7018655" y="6330950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009765" y="6357620"/>
              <a:ext cx="97790" cy="48196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009765" y="6357620"/>
                <a:ext cx="97790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188200" y="6366510"/>
              <a:ext cx="116205" cy="23241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188200" y="636651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357745" y="6304280"/>
              <a:ext cx="205105" cy="2768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357745" y="6304280"/>
                <a:ext cx="20510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419975" y="6170295"/>
              <a:ext cx="107315" cy="5334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419975" y="6170295"/>
                <a:ext cx="107315" cy="5334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8" t="30584" r="34639" b="28455"/>
          <a:stretch>
            <a:fillRect/>
          </a:stretch>
        </p:blipFill>
        <p:spPr>
          <a:xfrm>
            <a:off x="2724346" y="1225482"/>
            <a:ext cx="3695307" cy="2809187"/>
          </a:xfrm>
          <a:prstGeom prst="rect">
            <a:avLst/>
          </a:prstGeom>
        </p:spPr>
      </p:pic>
      <p:sp>
        <p:nvSpPr>
          <p:cNvPr id="5" name="Arrow: Down 4"/>
          <p:cNvSpPr/>
          <p:nvPr/>
        </p:nvSpPr>
        <p:spPr>
          <a:xfrm>
            <a:off x="4967926" y="3601039"/>
            <a:ext cx="150829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/>
          <p:cNvSpPr/>
          <p:nvPr/>
        </p:nvSpPr>
        <p:spPr>
          <a:xfrm>
            <a:off x="4083378" y="3827278"/>
            <a:ext cx="150829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/>
          <p:cNvSpPr/>
          <p:nvPr/>
        </p:nvSpPr>
        <p:spPr>
          <a:xfrm rot="16200000">
            <a:off x="6220907" y="2738485"/>
            <a:ext cx="150829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8429" y="4718954"/>
            <a:ext cx="1025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</a:t>
            </a:r>
            <a:r>
              <a:rPr lang="en-US" altLang="zh-CN" dirty="0"/>
              <a:t>m</a:t>
            </a:r>
            <a:r>
              <a:rPr lang="en-US" dirty="0"/>
              <a:t>other is doctor. 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53522" y="2954708"/>
            <a:ext cx="239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father is teacher.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20706" y="4515439"/>
            <a:ext cx="147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you.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402070" y="4187825"/>
              <a:ext cx="339725" cy="5334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402070" y="4187825"/>
                <a:ext cx="33972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509385" y="4107180"/>
              <a:ext cx="125095" cy="40195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509385" y="4107180"/>
                <a:ext cx="12509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6214745" y="4446905"/>
              <a:ext cx="714375" cy="142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6214745" y="4446905"/>
                <a:ext cx="714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6544945" y="4607560"/>
              <a:ext cx="27305" cy="2139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6544945" y="4607560"/>
                <a:ext cx="273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6607810" y="4607560"/>
              <a:ext cx="125095" cy="2051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6607810" y="4607560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6473825" y="4821555"/>
              <a:ext cx="267970" cy="539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6473825" y="4821555"/>
                <a:ext cx="26797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6286500" y="5089525"/>
              <a:ext cx="561975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5"/>
            </p:blipFill>
            <p:spPr>
              <a:xfrm>
                <a:off x="6286500" y="5089525"/>
                <a:ext cx="561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6634480" y="4928870"/>
              <a:ext cx="53340" cy="70548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7"/>
            </p:blipFill>
            <p:spPr>
              <a:xfrm>
                <a:off x="6634480" y="4928870"/>
                <a:ext cx="53340" cy="705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7" name="墨迹 16"/>
              <p14:cNvContentPartPr/>
              <p14:nvPr/>
            </p14:nvContentPartPr>
            <p14:xfrm>
              <a:off x="7268210" y="4214495"/>
              <a:ext cx="116205" cy="1250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"/>
            </p:blipFill>
            <p:spPr>
              <a:xfrm>
                <a:off x="7268210" y="4214495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8" name="墨迹 17"/>
              <p14:cNvContentPartPr/>
              <p14:nvPr/>
            </p14:nvContentPartPr>
            <p14:xfrm>
              <a:off x="7134225" y="4500245"/>
              <a:ext cx="205740" cy="5003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1"/>
            </p:blipFill>
            <p:spPr>
              <a:xfrm>
                <a:off x="7134225" y="4500245"/>
                <a:ext cx="205740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9" name="墨迹 18"/>
              <p14:cNvContentPartPr/>
              <p14:nvPr/>
            </p14:nvContentPartPr>
            <p14:xfrm>
              <a:off x="7268210" y="4714875"/>
              <a:ext cx="27305" cy="6426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3"/>
            </p:blipFill>
            <p:spPr>
              <a:xfrm>
                <a:off x="7268210" y="4714875"/>
                <a:ext cx="27305" cy="642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0" name="墨迹 19"/>
              <p14:cNvContentPartPr/>
              <p14:nvPr/>
            </p14:nvContentPartPr>
            <p14:xfrm>
              <a:off x="7313295" y="4777105"/>
              <a:ext cx="142875" cy="5334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5"/>
            </p:blipFill>
            <p:spPr>
              <a:xfrm>
                <a:off x="7313295" y="4777105"/>
                <a:ext cx="1428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1" name="墨迹 20"/>
              <p14:cNvContentPartPr/>
              <p14:nvPr/>
            </p14:nvContentPartPr>
            <p14:xfrm>
              <a:off x="7634605" y="4205605"/>
              <a:ext cx="196215" cy="2667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7"/>
            </p:blipFill>
            <p:spPr>
              <a:xfrm>
                <a:off x="7634605" y="4205605"/>
                <a:ext cx="1962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2" name="墨迹 21"/>
              <p14:cNvContentPartPr/>
              <p14:nvPr/>
            </p14:nvContentPartPr>
            <p14:xfrm>
              <a:off x="7643495" y="4366260"/>
              <a:ext cx="53340" cy="26797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9"/>
            </p:blipFill>
            <p:spPr>
              <a:xfrm>
                <a:off x="7643495" y="4366260"/>
                <a:ext cx="5334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3" name="墨迹 22"/>
              <p14:cNvContentPartPr/>
              <p14:nvPr/>
            </p14:nvContentPartPr>
            <p14:xfrm>
              <a:off x="7687945" y="4429125"/>
              <a:ext cx="160655" cy="1695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1"/>
            </p:blipFill>
            <p:spPr>
              <a:xfrm>
                <a:off x="7687945" y="4429125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4" name="墨迹 23"/>
              <p14:cNvContentPartPr/>
              <p14:nvPr/>
            </p14:nvContentPartPr>
            <p14:xfrm>
              <a:off x="7473950" y="4741545"/>
              <a:ext cx="151765" cy="5626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3"/>
            </p:blipFill>
            <p:spPr>
              <a:xfrm>
                <a:off x="7473950" y="4741545"/>
                <a:ext cx="151765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5" name="墨迹 24"/>
              <p14:cNvContentPartPr/>
              <p14:nvPr/>
            </p14:nvContentPartPr>
            <p14:xfrm>
              <a:off x="7545070" y="4768215"/>
              <a:ext cx="437515" cy="5803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5"/>
            </p:blipFill>
            <p:spPr>
              <a:xfrm>
                <a:off x="7545070" y="4768215"/>
                <a:ext cx="437515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6" name="墨迹 25"/>
              <p14:cNvContentPartPr/>
              <p14:nvPr/>
            </p14:nvContentPartPr>
            <p14:xfrm>
              <a:off x="7607935" y="4866640"/>
              <a:ext cx="24066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7"/>
            </p:blipFill>
            <p:spPr>
              <a:xfrm>
                <a:off x="7607935" y="4866640"/>
                <a:ext cx="2406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7" name="墨迹 26"/>
              <p14:cNvContentPartPr/>
              <p14:nvPr/>
            </p14:nvContentPartPr>
            <p14:xfrm>
              <a:off x="7705725" y="4821555"/>
              <a:ext cx="18415" cy="31242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9"/>
            </p:blipFill>
            <p:spPr>
              <a:xfrm>
                <a:off x="7705725" y="4821555"/>
                <a:ext cx="1841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8" name="墨迹 27"/>
              <p14:cNvContentPartPr/>
              <p14:nvPr/>
            </p14:nvContentPartPr>
            <p14:xfrm>
              <a:off x="7590155" y="5187950"/>
              <a:ext cx="205105" cy="1778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1"/>
            </p:blipFill>
            <p:spPr>
              <a:xfrm>
                <a:off x="7590155" y="5187950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9" name="墨迹 28"/>
              <p14:cNvContentPartPr/>
              <p14:nvPr/>
            </p14:nvContentPartPr>
            <p14:xfrm>
              <a:off x="6419850" y="3526790"/>
              <a:ext cx="107315" cy="33083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3"/>
            </p:blipFill>
            <p:spPr>
              <a:xfrm>
                <a:off x="6419850" y="3526790"/>
                <a:ext cx="10731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0" name="墨迹 29"/>
              <p14:cNvContentPartPr/>
              <p14:nvPr/>
            </p14:nvContentPartPr>
            <p14:xfrm>
              <a:off x="6402070" y="3589655"/>
              <a:ext cx="151765" cy="32131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5"/>
            </p:blipFill>
            <p:spPr>
              <a:xfrm>
                <a:off x="6402070" y="3589655"/>
                <a:ext cx="15176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1" name="墨迹 30"/>
              <p14:cNvContentPartPr/>
              <p14:nvPr/>
            </p14:nvContentPartPr>
            <p14:xfrm>
              <a:off x="6634480" y="3625215"/>
              <a:ext cx="35560" cy="1962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7"/>
            </p:blipFill>
            <p:spPr>
              <a:xfrm>
                <a:off x="6634480" y="3625215"/>
                <a:ext cx="355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2" name="墨迹 31"/>
              <p14:cNvContentPartPr/>
              <p14:nvPr/>
            </p14:nvContentPartPr>
            <p14:xfrm>
              <a:off x="6652260" y="3392805"/>
              <a:ext cx="89535" cy="717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9"/>
            </p:blipFill>
            <p:spPr>
              <a:xfrm>
                <a:off x="6652260" y="3392805"/>
                <a:ext cx="895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3" name="墨迹 32"/>
              <p14:cNvContentPartPr/>
              <p14:nvPr/>
            </p14:nvContentPartPr>
            <p14:xfrm>
              <a:off x="6750685" y="3589655"/>
              <a:ext cx="133985" cy="19621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1"/>
            </p:blipFill>
            <p:spPr>
              <a:xfrm>
                <a:off x="6750685" y="358965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4" name="墨迹 33"/>
              <p14:cNvContentPartPr/>
              <p14:nvPr/>
            </p14:nvContentPartPr>
            <p14:xfrm>
              <a:off x="6911340" y="3580765"/>
              <a:ext cx="160655" cy="5175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3"/>
            </p:blipFill>
            <p:spPr>
              <a:xfrm>
                <a:off x="6911340" y="3580765"/>
                <a:ext cx="16065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7581265" y="3455670"/>
              <a:ext cx="151765" cy="4908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7581265" y="3455670"/>
                <a:ext cx="15176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7545070" y="3687445"/>
              <a:ext cx="187960" cy="806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7545070" y="3687445"/>
                <a:ext cx="1879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7768590" y="3669665"/>
              <a:ext cx="151765" cy="25019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7768590" y="3669665"/>
                <a:ext cx="1517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7858125" y="3473450"/>
              <a:ext cx="178435" cy="1606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7858125" y="3473450"/>
                <a:ext cx="178435" cy="1606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14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41682" y="1551932"/>
            <a:ext cx="8060636" cy="2921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这是我们全家的照片。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我家有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三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口人：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爸爸、妈妈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和我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我没有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哥哥、姐姐，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也没有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弟弟、妹妹。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我爸爸是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老师，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妈妈是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大夫。</a:t>
            </a: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我是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学生。</a:t>
            </a:r>
            <a:endParaRPr lang="en-US" altLang="zh-CN" sz="3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5464810" y="4018280"/>
              <a:ext cx="250190" cy="3568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5464810" y="4018280"/>
                <a:ext cx="25019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5768340" y="4062730"/>
              <a:ext cx="205105" cy="3124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5768340" y="4062730"/>
                <a:ext cx="20510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018530" y="4000500"/>
              <a:ext cx="285750" cy="88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6018530" y="4000500"/>
                <a:ext cx="285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6161405" y="3902075"/>
              <a:ext cx="125095" cy="4641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6161405" y="3902075"/>
                <a:ext cx="12509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6509385" y="3928745"/>
              <a:ext cx="8890" cy="806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6509385" y="3928745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402070" y="4089400"/>
              <a:ext cx="62865" cy="3486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402070" y="4089400"/>
                <a:ext cx="6286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500495" y="4178935"/>
              <a:ext cx="160655" cy="13398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500495" y="4178935"/>
                <a:ext cx="1606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6768465" y="4152265"/>
              <a:ext cx="312420" cy="2317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6768465" y="4152265"/>
                <a:ext cx="31242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7161530" y="4161155"/>
              <a:ext cx="312420" cy="30353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7161530" y="4161155"/>
                <a:ext cx="31242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7509510" y="3973195"/>
              <a:ext cx="98425" cy="4375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7509510" y="3973195"/>
                <a:ext cx="9842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7687945" y="4036060"/>
              <a:ext cx="17780" cy="800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7687945" y="4036060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7652385" y="4196715"/>
              <a:ext cx="44450" cy="2139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7652385" y="4196715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7724140" y="4089400"/>
              <a:ext cx="240665" cy="984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7724140" y="4089400"/>
                <a:ext cx="2406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7830820" y="4044950"/>
              <a:ext cx="160655" cy="32131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7830820" y="4044950"/>
                <a:ext cx="1606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7911465" y="4161155"/>
              <a:ext cx="169545" cy="5715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7911465" y="4161155"/>
                <a:ext cx="16954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8001000" y="4170045"/>
              <a:ext cx="44450" cy="11620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8001000" y="4170045"/>
                <a:ext cx="44450" cy="116205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t="20962" r="19175" b="35326"/>
          <a:stretch>
            <a:fillRect/>
          </a:stretch>
        </p:blipFill>
        <p:spPr>
          <a:xfrm>
            <a:off x="954073" y="1216057"/>
            <a:ext cx="6843859" cy="2997724"/>
          </a:xfrm>
          <a:prstGeom prst="rect">
            <a:avLst/>
          </a:prstGeom>
        </p:spPr>
      </p:pic>
      <p:sp>
        <p:nvSpPr>
          <p:cNvPr id="11" name="Arrow: Down 10"/>
          <p:cNvSpPr/>
          <p:nvPr/>
        </p:nvSpPr>
        <p:spPr>
          <a:xfrm>
            <a:off x="4421171" y="4034672"/>
            <a:ext cx="150829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60829" y="4949072"/>
            <a:ext cx="1478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you.</a:t>
            </a:r>
            <a:endParaRPr lang="en-US" dirty="0"/>
          </a:p>
          <a:p>
            <a:r>
              <a:rPr lang="en-US" dirty="0"/>
              <a:t>You all study Chinese.</a:t>
            </a:r>
            <a:endParaRPr lang="en-US" dirty="0"/>
          </a:p>
        </p:txBody>
      </p:sp>
      <p:sp>
        <p:nvSpPr>
          <p:cNvPr id="13" name="Arrow: Down 12"/>
          <p:cNvSpPr/>
          <p:nvPr/>
        </p:nvSpPr>
        <p:spPr>
          <a:xfrm>
            <a:off x="6313013" y="3939561"/>
            <a:ext cx="150829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2670" y="4853961"/>
            <a:ext cx="194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David.</a:t>
            </a:r>
            <a:endParaRPr lang="en-US" dirty="0"/>
          </a:p>
          <a:p>
            <a:r>
              <a:rPr lang="en-US" dirty="0"/>
              <a:t>He is Canadian.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616450" y="5544820"/>
              <a:ext cx="830580" cy="4508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616450" y="5544820"/>
                <a:ext cx="83058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4304030" y="5973445"/>
              <a:ext cx="44450" cy="1428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4304030" y="5973445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4410710" y="5973445"/>
              <a:ext cx="53975" cy="1339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4410710" y="5973445"/>
                <a:ext cx="539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4384040" y="5991225"/>
              <a:ext cx="169545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4384040" y="5991225"/>
                <a:ext cx="16954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4223385" y="6143625"/>
              <a:ext cx="321310" cy="21399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4223385" y="6143625"/>
                <a:ext cx="32131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4276725" y="6268085"/>
              <a:ext cx="241300" cy="3841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4276725" y="6268085"/>
                <a:ext cx="2413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4634230" y="6188075"/>
              <a:ext cx="187325" cy="4464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4634230" y="6188075"/>
                <a:ext cx="18732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4616450" y="6330950"/>
              <a:ext cx="53340" cy="177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4616450" y="6330950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4544695" y="6357620"/>
              <a:ext cx="205740" cy="21463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4544695" y="6357620"/>
                <a:ext cx="2057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4911090" y="6152515"/>
              <a:ext cx="80010" cy="6223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4911090" y="6152515"/>
                <a:ext cx="8001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4875530" y="6366510"/>
              <a:ext cx="125095" cy="88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4875530" y="636651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4875530" y="6429375"/>
              <a:ext cx="125095" cy="187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4875530" y="6429375"/>
                <a:ext cx="1250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5000625" y="6241415"/>
              <a:ext cx="205105" cy="33083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5000625" y="6241415"/>
                <a:ext cx="20510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5027295" y="6357620"/>
              <a:ext cx="231775" cy="29464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5027295" y="6357620"/>
                <a:ext cx="2317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5295265" y="6098540"/>
              <a:ext cx="80010" cy="806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5295265" y="6098540"/>
                <a:ext cx="8001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5286375" y="6286500"/>
              <a:ext cx="160655" cy="374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5286375" y="6286500"/>
                <a:ext cx="16065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5491480" y="5902325"/>
              <a:ext cx="80645" cy="3390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5491480" y="5902325"/>
                <a:ext cx="8064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5429250" y="6089650"/>
              <a:ext cx="285750" cy="21463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5429250" y="6089650"/>
                <a:ext cx="2857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5482590" y="6304280"/>
              <a:ext cx="187325" cy="29464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5482590" y="6304280"/>
                <a:ext cx="187325" cy="294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255</Words>
  <Application>WPS 演示</Application>
  <PresentationFormat>On-screen Show (4:3)</PresentationFormat>
  <Paragraphs>23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Franklin Gothic Book</vt:lpstr>
      <vt:lpstr>华文楷体</vt:lpstr>
      <vt:lpstr>Calibri</vt:lpstr>
      <vt:lpstr>微软雅黑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enigma1997</dc:creator>
  <cp:lastModifiedBy>Administrator</cp:lastModifiedBy>
  <cp:revision>57</cp:revision>
  <dcterms:created xsi:type="dcterms:W3CDTF">2021-05-17T08:28:00Z</dcterms:created>
  <dcterms:modified xsi:type="dcterms:W3CDTF">2021-12-17T06:46:23Z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7AA59D6F03724DBE94F872CC6F836C22</vt:lpwstr>
  </property>
  <property fmtid="{D5CDD505-2E9C-101B-9397-08002B2CF9AE}" pid="4" name="MSIP_Label_a59b6cd5-d141-4a33-8bf1-0ca04484304f_Enabled">
    <vt:lpwstr>true</vt:lpwstr>
  </property>
  <property fmtid="{D5CDD505-2E9C-101B-9397-08002B2CF9AE}" pid="5" name="MSIP_Label_a59b6cd5-d141-4a33-8bf1-0ca04484304f_SetDate">
    <vt:lpwstr>2021-12-16T06:28:36Z</vt:lpwstr>
  </property>
  <property fmtid="{D5CDD505-2E9C-101B-9397-08002B2CF9AE}" pid="6" name="MSIP_Label_a59b6cd5-d141-4a33-8bf1-0ca04484304f_Method">
    <vt:lpwstr>Standard</vt:lpwstr>
  </property>
  <property fmtid="{D5CDD505-2E9C-101B-9397-08002B2CF9AE}" pid="7" name="MSIP_Label_a59b6cd5-d141-4a33-8bf1-0ca04484304f_Name">
    <vt:lpwstr>restricted-default</vt:lpwstr>
  </property>
  <property fmtid="{D5CDD505-2E9C-101B-9397-08002B2CF9AE}" pid="8" name="MSIP_Label_a59b6cd5-d141-4a33-8bf1-0ca04484304f_SiteId">
    <vt:lpwstr>38ae3bcd-9579-4fd4-adda-b42e1495d55a</vt:lpwstr>
  </property>
  <property fmtid="{D5CDD505-2E9C-101B-9397-08002B2CF9AE}" pid="9" name="MSIP_Label_a59b6cd5-d141-4a33-8bf1-0ca04484304f_ActionId">
    <vt:lpwstr>63fa325e-e828-4a64-bab7-dd48b5fb3fe7</vt:lpwstr>
  </property>
  <property fmtid="{D5CDD505-2E9C-101B-9397-08002B2CF9AE}" pid="10" name="MSIP_Label_a59b6cd5-d141-4a33-8bf1-0ca04484304f_ContentBits">
    <vt:lpwstr>0</vt:lpwstr>
  </property>
  <property fmtid="{D5CDD505-2E9C-101B-9397-08002B2CF9AE}" pid="11" name="Document_Confidentiality">
    <vt:lpwstr>Restricted</vt:lpwstr>
  </property>
</Properties>
</file>